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50"/>
  </p:notesMasterIdLst>
  <p:sldIdLst>
    <p:sldId id="256" r:id="rId2"/>
    <p:sldId id="257" r:id="rId3"/>
    <p:sldId id="315" r:id="rId4"/>
    <p:sldId id="316" r:id="rId5"/>
    <p:sldId id="317" r:id="rId6"/>
    <p:sldId id="259" r:id="rId7"/>
    <p:sldId id="318" r:id="rId8"/>
    <p:sldId id="319" r:id="rId9"/>
    <p:sldId id="320" r:id="rId10"/>
    <p:sldId id="321" r:id="rId11"/>
    <p:sldId id="322" r:id="rId12"/>
    <p:sldId id="323" r:id="rId13"/>
    <p:sldId id="331" r:id="rId14"/>
    <p:sldId id="332" r:id="rId15"/>
    <p:sldId id="333" r:id="rId16"/>
    <p:sldId id="334" r:id="rId17"/>
    <p:sldId id="335" r:id="rId18"/>
    <p:sldId id="336" r:id="rId19"/>
    <p:sldId id="337" r:id="rId20"/>
    <p:sldId id="338" r:id="rId21"/>
    <p:sldId id="339" r:id="rId22"/>
    <p:sldId id="358" r:id="rId23"/>
    <p:sldId id="342" r:id="rId24"/>
    <p:sldId id="340" r:id="rId25"/>
    <p:sldId id="343" r:id="rId26"/>
    <p:sldId id="341" r:id="rId27"/>
    <p:sldId id="376" r:id="rId28"/>
    <p:sldId id="344"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94" r:id="rId42"/>
    <p:sldId id="408" r:id="rId43"/>
    <p:sldId id="363" r:id="rId44"/>
    <p:sldId id="365" r:id="rId45"/>
    <p:sldId id="366" r:id="rId46"/>
    <p:sldId id="367" r:id="rId47"/>
    <p:sldId id="368" r:id="rId48"/>
    <p:sldId id="369" r:id="rId49"/>
    <p:sldId id="370" r:id="rId50"/>
    <p:sldId id="371" r:id="rId51"/>
    <p:sldId id="372" r:id="rId52"/>
    <p:sldId id="373" r:id="rId53"/>
    <p:sldId id="374" r:id="rId54"/>
    <p:sldId id="375" r:id="rId55"/>
    <p:sldId id="410" r:id="rId56"/>
    <p:sldId id="364" r:id="rId57"/>
    <p:sldId id="395" r:id="rId58"/>
    <p:sldId id="357" r:id="rId59"/>
    <p:sldId id="386" r:id="rId60"/>
    <p:sldId id="385" r:id="rId61"/>
    <p:sldId id="359" r:id="rId62"/>
    <p:sldId id="377" r:id="rId63"/>
    <p:sldId id="378" r:id="rId64"/>
    <p:sldId id="379" r:id="rId65"/>
    <p:sldId id="380" r:id="rId66"/>
    <p:sldId id="382" r:id="rId67"/>
    <p:sldId id="383" r:id="rId68"/>
    <p:sldId id="384" r:id="rId69"/>
    <p:sldId id="387" r:id="rId70"/>
    <p:sldId id="388" r:id="rId71"/>
    <p:sldId id="389" r:id="rId72"/>
    <p:sldId id="390" r:id="rId73"/>
    <p:sldId id="391" r:id="rId74"/>
    <p:sldId id="392" r:id="rId75"/>
    <p:sldId id="393" r:id="rId76"/>
    <p:sldId id="397" r:id="rId77"/>
    <p:sldId id="398" r:id="rId78"/>
    <p:sldId id="409" r:id="rId79"/>
    <p:sldId id="399" r:id="rId80"/>
    <p:sldId id="396" r:id="rId81"/>
    <p:sldId id="411" r:id="rId82"/>
    <p:sldId id="400" r:id="rId83"/>
    <p:sldId id="401" r:id="rId84"/>
    <p:sldId id="402" r:id="rId85"/>
    <p:sldId id="403" r:id="rId86"/>
    <p:sldId id="405" r:id="rId87"/>
    <p:sldId id="404" r:id="rId88"/>
    <p:sldId id="406" r:id="rId89"/>
    <p:sldId id="426" r:id="rId90"/>
    <p:sldId id="412" r:id="rId91"/>
    <p:sldId id="415" r:id="rId92"/>
    <p:sldId id="260" r:id="rId93"/>
    <p:sldId id="264" r:id="rId94"/>
    <p:sldId id="421" r:id="rId95"/>
    <p:sldId id="420" r:id="rId96"/>
    <p:sldId id="419" r:id="rId97"/>
    <p:sldId id="422" r:id="rId98"/>
    <p:sldId id="423" r:id="rId99"/>
    <p:sldId id="424" r:id="rId100"/>
    <p:sldId id="425" r:id="rId101"/>
    <p:sldId id="281" r:id="rId102"/>
    <p:sldId id="282" r:id="rId103"/>
    <p:sldId id="265" r:id="rId104"/>
    <p:sldId id="266" r:id="rId105"/>
    <p:sldId id="269" r:id="rId106"/>
    <p:sldId id="271" r:id="rId107"/>
    <p:sldId id="272" r:id="rId108"/>
    <p:sldId id="273" r:id="rId109"/>
    <p:sldId id="274" r:id="rId110"/>
    <p:sldId id="416" r:id="rId111"/>
    <p:sldId id="276" r:id="rId112"/>
    <p:sldId id="277" r:id="rId113"/>
    <p:sldId id="278" r:id="rId114"/>
    <p:sldId id="279" r:id="rId115"/>
    <p:sldId id="280" r:id="rId116"/>
    <p:sldId id="261" r:id="rId117"/>
    <p:sldId id="284" r:id="rId118"/>
    <p:sldId id="302" r:id="rId119"/>
    <p:sldId id="285" r:id="rId120"/>
    <p:sldId id="286" r:id="rId121"/>
    <p:sldId id="427" r:id="rId122"/>
    <p:sldId id="303" r:id="rId123"/>
    <p:sldId id="287" r:id="rId124"/>
    <p:sldId id="288" r:id="rId125"/>
    <p:sldId id="289" r:id="rId126"/>
    <p:sldId id="413" r:id="rId127"/>
    <p:sldId id="290" r:id="rId128"/>
    <p:sldId id="291" r:id="rId129"/>
    <p:sldId id="417" r:id="rId130"/>
    <p:sldId id="292" r:id="rId131"/>
    <p:sldId id="293" r:id="rId132"/>
    <p:sldId id="294" r:id="rId133"/>
    <p:sldId id="262" r:id="rId134"/>
    <p:sldId id="263" r:id="rId135"/>
    <p:sldId id="295" r:id="rId136"/>
    <p:sldId id="296" r:id="rId137"/>
    <p:sldId id="297" r:id="rId138"/>
    <p:sldId id="267" r:id="rId139"/>
    <p:sldId id="298" r:id="rId140"/>
    <p:sldId id="268" r:id="rId141"/>
    <p:sldId id="270" r:id="rId142"/>
    <p:sldId id="299" r:id="rId143"/>
    <p:sldId id="428" r:id="rId144"/>
    <p:sldId id="429" r:id="rId145"/>
    <p:sldId id="300" r:id="rId146"/>
    <p:sldId id="414" r:id="rId147"/>
    <p:sldId id="430" r:id="rId148"/>
    <p:sldId id="431" r:id="rId14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0C8C202F-487C-46BC-BD9C-213C5A86EE77}">
          <p14:sldIdLst>
            <p14:sldId id="256"/>
            <p14:sldId id="257"/>
            <p14:sldId id="315"/>
            <p14:sldId id="316"/>
            <p14:sldId id="317"/>
            <p14:sldId id="259"/>
            <p14:sldId id="318"/>
            <p14:sldId id="319"/>
            <p14:sldId id="320"/>
            <p14:sldId id="321"/>
            <p14:sldId id="322"/>
            <p14:sldId id="323"/>
            <p14:sldId id="331"/>
            <p14:sldId id="332"/>
            <p14:sldId id="333"/>
            <p14:sldId id="334"/>
            <p14:sldId id="335"/>
            <p14:sldId id="336"/>
            <p14:sldId id="337"/>
            <p14:sldId id="338"/>
            <p14:sldId id="339"/>
            <p14:sldId id="358"/>
            <p14:sldId id="342"/>
            <p14:sldId id="340"/>
            <p14:sldId id="343"/>
            <p14:sldId id="341"/>
            <p14:sldId id="376"/>
            <p14:sldId id="344"/>
            <p14:sldId id="345"/>
            <p14:sldId id="346"/>
            <p14:sldId id="347"/>
            <p14:sldId id="348"/>
            <p14:sldId id="349"/>
            <p14:sldId id="350"/>
            <p14:sldId id="351"/>
            <p14:sldId id="352"/>
            <p14:sldId id="353"/>
            <p14:sldId id="354"/>
            <p14:sldId id="355"/>
            <p14:sldId id="356"/>
            <p14:sldId id="394"/>
            <p14:sldId id="408"/>
            <p14:sldId id="363"/>
            <p14:sldId id="365"/>
            <p14:sldId id="366"/>
            <p14:sldId id="367"/>
            <p14:sldId id="368"/>
            <p14:sldId id="369"/>
            <p14:sldId id="370"/>
            <p14:sldId id="371"/>
            <p14:sldId id="372"/>
            <p14:sldId id="373"/>
            <p14:sldId id="374"/>
            <p14:sldId id="375"/>
            <p14:sldId id="410"/>
            <p14:sldId id="364"/>
            <p14:sldId id="395"/>
            <p14:sldId id="357"/>
            <p14:sldId id="386"/>
            <p14:sldId id="385"/>
            <p14:sldId id="359"/>
            <p14:sldId id="377"/>
            <p14:sldId id="378"/>
            <p14:sldId id="379"/>
            <p14:sldId id="380"/>
            <p14:sldId id="382"/>
            <p14:sldId id="383"/>
            <p14:sldId id="384"/>
            <p14:sldId id="387"/>
            <p14:sldId id="388"/>
            <p14:sldId id="389"/>
            <p14:sldId id="390"/>
            <p14:sldId id="391"/>
            <p14:sldId id="392"/>
            <p14:sldId id="393"/>
            <p14:sldId id="397"/>
            <p14:sldId id="398"/>
            <p14:sldId id="409"/>
            <p14:sldId id="399"/>
            <p14:sldId id="396"/>
            <p14:sldId id="411"/>
            <p14:sldId id="400"/>
            <p14:sldId id="401"/>
            <p14:sldId id="402"/>
            <p14:sldId id="403"/>
            <p14:sldId id="405"/>
            <p14:sldId id="404"/>
            <p14:sldId id="406"/>
            <p14:sldId id="426"/>
            <p14:sldId id="412"/>
            <p14:sldId id="415"/>
            <p14:sldId id="260"/>
            <p14:sldId id="264"/>
            <p14:sldId id="421"/>
            <p14:sldId id="420"/>
            <p14:sldId id="419"/>
            <p14:sldId id="422"/>
            <p14:sldId id="423"/>
            <p14:sldId id="424"/>
            <p14:sldId id="425"/>
            <p14:sldId id="281"/>
            <p14:sldId id="282"/>
            <p14:sldId id="265"/>
            <p14:sldId id="266"/>
            <p14:sldId id="269"/>
            <p14:sldId id="271"/>
            <p14:sldId id="272"/>
            <p14:sldId id="273"/>
            <p14:sldId id="274"/>
            <p14:sldId id="416"/>
            <p14:sldId id="276"/>
            <p14:sldId id="277"/>
            <p14:sldId id="278"/>
            <p14:sldId id="279"/>
            <p14:sldId id="280"/>
            <p14:sldId id="261"/>
            <p14:sldId id="284"/>
            <p14:sldId id="302"/>
            <p14:sldId id="285"/>
            <p14:sldId id="286"/>
            <p14:sldId id="427"/>
            <p14:sldId id="303"/>
            <p14:sldId id="287"/>
            <p14:sldId id="288"/>
            <p14:sldId id="289"/>
            <p14:sldId id="413"/>
            <p14:sldId id="290"/>
            <p14:sldId id="291"/>
            <p14:sldId id="417"/>
            <p14:sldId id="292"/>
            <p14:sldId id="293"/>
            <p14:sldId id="294"/>
            <p14:sldId id="262"/>
            <p14:sldId id="263"/>
            <p14:sldId id="295"/>
            <p14:sldId id="296"/>
            <p14:sldId id="297"/>
            <p14:sldId id="267"/>
            <p14:sldId id="298"/>
            <p14:sldId id="268"/>
            <p14:sldId id="270"/>
            <p14:sldId id="299"/>
            <p14:sldId id="428"/>
            <p14:sldId id="429"/>
            <p14:sldId id="300"/>
            <p14:sldId id="414"/>
            <p14:sldId id="430"/>
            <p14:sldId id="4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BE16F-952E-4D97-AD56-498D2A309471}" v="758" dt="2025-09-09T17:28:21.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sorterViewPr>
    <p:cViewPr>
      <p:scale>
        <a:sx n="100" d="100"/>
        <a:sy n="100" d="100"/>
      </p:scale>
      <p:origin x="0" y="-28565"/>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56"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oany Nazareth Fierro Radilla" userId="a5d31210-b944-4ccb-813d-e5f7d50f7e60" providerId="ADAL" clId="{392D37B4-113A-4E14-98DF-E8505B866C5F}"/>
    <pc:docChg chg="custSel addSld modSld sldOrd modSection">
      <pc:chgData name="Atoany Nazareth Fierro Radilla" userId="a5d31210-b944-4ccb-813d-e5f7d50f7e60" providerId="ADAL" clId="{392D37B4-113A-4E14-98DF-E8505B866C5F}" dt="2025-09-09T17:30:15.726" v="747" actId="113"/>
      <pc:docMkLst>
        <pc:docMk/>
      </pc:docMkLst>
      <pc:sldChg chg="modSp mod">
        <pc:chgData name="Atoany Nazareth Fierro Radilla" userId="a5d31210-b944-4ccb-813d-e5f7d50f7e60" providerId="ADAL" clId="{392D37B4-113A-4E14-98DF-E8505B866C5F}" dt="2025-08-30T17:57:03.739" v="222" actId="1036"/>
        <pc:sldMkLst>
          <pc:docMk/>
          <pc:sldMk cId="343202882" sldId="269"/>
        </pc:sldMkLst>
        <pc:picChg chg="mod">
          <ac:chgData name="Atoany Nazareth Fierro Radilla" userId="a5d31210-b944-4ccb-813d-e5f7d50f7e60" providerId="ADAL" clId="{392D37B4-113A-4E14-98DF-E8505B866C5F}" dt="2025-08-30T17:57:03.739" v="222" actId="1036"/>
          <ac:picMkLst>
            <pc:docMk/>
            <pc:sldMk cId="343202882" sldId="269"/>
            <ac:picMk id="4" creationId="{6AD326BC-6FFC-34E4-2E96-FD899DC5FBF7}"/>
          </ac:picMkLst>
        </pc:picChg>
      </pc:sldChg>
      <pc:sldChg chg="addSp modSp mod setBg">
        <pc:chgData name="Atoany Nazareth Fierro Radilla" userId="a5d31210-b944-4ccb-813d-e5f7d50f7e60" providerId="ADAL" clId="{392D37B4-113A-4E14-98DF-E8505B866C5F}" dt="2025-08-29T14:18:18.534" v="191" actId="26606"/>
        <pc:sldMkLst>
          <pc:docMk/>
          <pc:sldMk cId="2928225373" sldId="290"/>
        </pc:sldMkLst>
        <pc:spChg chg="mod">
          <ac:chgData name="Atoany Nazareth Fierro Radilla" userId="a5d31210-b944-4ccb-813d-e5f7d50f7e60" providerId="ADAL" clId="{392D37B4-113A-4E14-98DF-E8505B866C5F}" dt="2025-08-29T14:18:18.534" v="191" actId="26606"/>
          <ac:spMkLst>
            <pc:docMk/>
            <pc:sldMk cId="2928225373" sldId="290"/>
            <ac:spMk id="2" creationId="{B10E021F-3C4D-6D2D-E15B-89FF12165D5A}"/>
          </ac:spMkLst>
        </pc:spChg>
        <pc:spChg chg="mod">
          <ac:chgData name="Atoany Nazareth Fierro Radilla" userId="a5d31210-b944-4ccb-813d-e5f7d50f7e60" providerId="ADAL" clId="{392D37B4-113A-4E14-98DF-E8505B866C5F}" dt="2025-08-29T14:18:18.534" v="191" actId="26606"/>
          <ac:spMkLst>
            <pc:docMk/>
            <pc:sldMk cId="2928225373" sldId="290"/>
            <ac:spMk id="3" creationId="{DB7E9A88-603D-77A1-245B-FF1D360102E6}"/>
          </ac:spMkLst>
        </pc:spChg>
        <pc:spChg chg="mod">
          <ac:chgData name="Atoany Nazareth Fierro Radilla" userId="a5d31210-b944-4ccb-813d-e5f7d50f7e60" providerId="ADAL" clId="{392D37B4-113A-4E14-98DF-E8505B866C5F}" dt="2025-08-29T14:18:18.534" v="191" actId="26606"/>
          <ac:spMkLst>
            <pc:docMk/>
            <pc:sldMk cId="2928225373" sldId="290"/>
            <ac:spMk id="7" creationId="{88B61FFB-D488-9C01-6618-1BB78FDA9615}"/>
          </ac:spMkLst>
        </pc:spChg>
        <pc:spChg chg="add">
          <ac:chgData name="Atoany Nazareth Fierro Radilla" userId="a5d31210-b944-4ccb-813d-e5f7d50f7e60" providerId="ADAL" clId="{392D37B4-113A-4E14-98DF-E8505B866C5F}" dt="2025-08-29T14:18:18.534" v="191" actId="26606"/>
          <ac:spMkLst>
            <pc:docMk/>
            <pc:sldMk cId="2928225373" sldId="290"/>
            <ac:spMk id="12" creationId="{3A6C273A-38F2-4D34-98BF-47B248862B76}"/>
          </ac:spMkLst>
        </pc:spChg>
        <pc:spChg chg="add">
          <ac:chgData name="Atoany Nazareth Fierro Radilla" userId="a5d31210-b944-4ccb-813d-e5f7d50f7e60" providerId="ADAL" clId="{392D37B4-113A-4E14-98DF-E8505B866C5F}" dt="2025-08-29T14:18:18.534" v="191" actId="26606"/>
          <ac:spMkLst>
            <pc:docMk/>
            <pc:sldMk cId="2928225373" sldId="290"/>
            <ac:spMk id="14" creationId="{2E2CF659-EE5D-432C-B47F-10AC4A48A347}"/>
          </ac:spMkLst>
        </pc:spChg>
        <pc:spChg chg="add">
          <ac:chgData name="Atoany Nazareth Fierro Radilla" userId="a5d31210-b944-4ccb-813d-e5f7d50f7e60" providerId="ADAL" clId="{392D37B4-113A-4E14-98DF-E8505B866C5F}" dt="2025-08-29T14:18:18.534" v="191" actId="26606"/>
          <ac:spMkLst>
            <pc:docMk/>
            <pc:sldMk cId="2928225373" sldId="290"/>
            <ac:spMk id="16" creationId="{683AA549-1F0C-46E0-AAD8-DC3DC6CA6181}"/>
          </ac:spMkLst>
        </pc:spChg>
        <pc:spChg chg="add">
          <ac:chgData name="Atoany Nazareth Fierro Radilla" userId="a5d31210-b944-4ccb-813d-e5f7d50f7e60" providerId="ADAL" clId="{392D37B4-113A-4E14-98DF-E8505B866C5F}" dt="2025-08-29T14:18:18.534" v="191" actId="26606"/>
          <ac:spMkLst>
            <pc:docMk/>
            <pc:sldMk cId="2928225373" sldId="290"/>
            <ac:spMk id="29" creationId="{03E51277-1095-412F-913B-8FA8021AA626}"/>
          </ac:spMkLst>
        </pc:spChg>
        <pc:grpChg chg="add">
          <ac:chgData name="Atoany Nazareth Fierro Radilla" userId="a5d31210-b944-4ccb-813d-e5f7d50f7e60" providerId="ADAL" clId="{392D37B4-113A-4E14-98DF-E8505B866C5F}" dt="2025-08-29T14:18:18.534" v="191" actId="26606"/>
          <ac:grpSpMkLst>
            <pc:docMk/>
            <pc:sldMk cId="2928225373" sldId="290"/>
            <ac:grpSpMk id="18" creationId="{7B2F7E43-35EC-4103-9D95-2ACDB00387CC}"/>
          </ac:grpSpMkLst>
        </pc:grpChg>
        <pc:grpChg chg="add">
          <ac:chgData name="Atoany Nazareth Fierro Radilla" userId="a5d31210-b944-4ccb-813d-e5f7d50f7e60" providerId="ADAL" clId="{392D37B4-113A-4E14-98DF-E8505B866C5F}" dt="2025-08-29T14:18:18.534" v="191" actId="26606"/>
          <ac:grpSpMkLst>
            <pc:docMk/>
            <pc:sldMk cId="2928225373" sldId="290"/>
            <ac:grpSpMk id="31" creationId="{96F2112D-BBBE-46A6-B66D-A3F02ED3284E}"/>
          </ac:grpSpMkLst>
        </pc:grpChg>
        <pc:picChg chg="mod">
          <ac:chgData name="Atoany Nazareth Fierro Radilla" userId="a5d31210-b944-4ccb-813d-e5f7d50f7e60" providerId="ADAL" clId="{392D37B4-113A-4E14-98DF-E8505B866C5F}" dt="2025-08-29T14:18:18.534" v="191" actId="26606"/>
          <ac:picMkLst>
            <pc:docMk/>
            <pc:sldMk cId="2928225373" sldId="290"/>
            <ac:picMk id="5" creationId="{B8B5B0D8-5351-3341-B05D-CE16288ED36D}"/>
          </ac:picMkLst>
        </pc:picChg>
      </pc:sldChg>
      <pc:sldChg chg="ord">
        <pc:chgData name="Atoany Nazareth Fierro Radilla" userId="a5d31210-b944-4ccb-813d-e5f7d50f7e60" providerId="ADAL" clId="{392D37B4-113A-4E14-98DF-E8505B866C5F}" dt="2025-09-09T16:28:56.628" v="414"/>
        <pc:sldMkLst>
          <pc:docMk/>
          <pc:sldMk cId="1835637583" sldId="300"/>
        </pc:sldMkLst>
      </pc:sldChg>
      <pc:sldChg chg="modSp mod">
        <pc:chgData name="Atoany Nazareth Fierro Radilla" userId="a5d31210-b944-4ccb-813d-e5f7d50f7e60" providerId="ADAL" clId="{392D37B4-113A-4E14-98DF-E8505B866C5F}" dt="2025-09-02T20:45:19.528" v="354" actId="20577"/>
        <pc:sldMkLst>
          <pc:docMk/>
          <pc:sldMk cId="2567805877" sldId="413"/>
        </pc:sldMkLst>
        <pc:spChg chg="mod">
          <ac:chgData name="Atoany Nazareth Fierro Radilla" userId="a5d31210-b944-4ccb-813d-e5f7d50f7e60" providerId="ADAL" clId="{392D37B4-113A-4E14-98DF-E8505B866C5F}" dt="2025-09-02T20:45:19.528" v="354" actId="20577"/>
          <ac:spMkLst>
            <pc:docMk/>
            <pc:sldMk cId="2567805877" sldId="413"/>
            <ac:spMk id="3" creationId="{2940A3FF-D2F9-F850-B81C-62E61BB99720}"/>
          </ac:spMkLst>
        </pc:spChg>
      </pc:sldChg>
      <pc:sldChg chg="modSp mod">
        <pc:chgData name="Atoany Nazareth Fierro Radilla" userId="a5d31210-b944-4ccb-813d-e5f7d50f7e60" providerId="ADAL" clId="{392D37B4-113A-4E14-98DF-E8505B866C5F}" dt="2025-09-09T16:28:02.624" v="412" actId="400"/>
        <pc:sldMkLst>
          <pc:docMk/>
          <pc:sldMk cId="2966326484" sldId="414"/>
        </pc:sldMkLst>
        <pc:spChg chg="mod">
          <ac:chgData name="Atoany Nazareth Fierro Radilla" userId="a5d31210-b944-4ccb-813d-e5f7d50f7e60" providerId="ADAL" clId="{392D37B4-113A-4E14-98DF-E8505B866C5F}" dt="2025-09-09T16:28:02.624" v="412" actId="400"/>
          <ac:spMkLst>
            <pc:docMk/>
            <pc:sldMk cId="2966326484" sldId="414"/>
            <ac:spMk id="3" creationId="{C2BAFDD5-E2E5-BBB0-29A1-522849974827}"/>
          </ac:spMkLst>
        </pc:spChg>
      </pc:sldChg>
      <pc:sldChg chg="modSp new mod">
        <pc:chgData name="Atoany Nazareth Fierro Radilla" userId="a5d31210-b944-4ccb-813d-e5f7d50f7e60" providerId="ADAL" clId="{392D37B4-113A-4E14-98DF-E8505B866C5F}" dt="2025-09-03T00:15:35.118" v="395" actId="20577"/>
        <pc:sldMkLst>
          <pc:docMk/>
          <pc:sldMk cId="427043349" sldId="426"/>
        </pc:sldMkLst>
        <pc:spChg chg="mod">
          <ac:chgData name="Atoany Nazareth Fierro Radilla" userId="a5d31210-b944-4ccb-813d-e5f7d50f7e60" providerId="ADAL" clId="{392D37B4-113A-4E14-98DF-E8505B866C5F}" dt="2025-08-27T22:51:57.317" v="171" actId="20577"/>
          <ac:spMkLst>
            <pc:docMk/>
            <pc:sldMk cId="427043349" sldId="426"/>
            <ac:spMk id="2" creationId="{2A4FB11D-0F78-81DE-DCBB-BA9FDF6F315D}"/>
          </ac:spMkLst>
        </pc:spChg>
        <pc:spChg chg="mod">
          <ac:chgData name="Atoany Nazareth Fierro Radilla" userId="a5d31210-b944-4ccb-813d-e5f7d50f7e60" providerId="ADAL" clId="{392D37B4-113A-4E14-98DF-E8505B866C5F}" dt="2025-09-03T00:15:35.118" v="395" actId="20577"/>
          <ac:spMkLst>
            <pc:docMk/>
            <pc:sldMk cId="427043349" sldId="426"/>
            <ac:spMk id="3" creationId="{CC639E91-D35F-693F-C41E-59901F59EFEE}"/>
          </ac:spMkLst>
        </pc:spChg>
      </pc:sldChg>
      <pc:sldChg chg="modSp add mod">
        <pc:chgData name="Atoany Nazareth Fierro Radilla" userId="a5d31210-b944-4ccb-813d-e5f7d50f7e60" providerId="ADAL" clId="{392D37B4-113A-4E14-98DF-E8505B866C5F}" dt="2025-08-28T00:52:35.816" v="190" actId="20577"/>
        <pc:sldMkLst>
          <pc:docMk/>
          <pc:sldMk cId="4075191582" sldId="427"/>
        </pc:sldMkLst>
        <pc:graphicFrameChg chg="modGraphic">
          <ac:chgData name="Atoany Nazareth Fierro Radilla" userId="a5d31210-b944-4ccb-813d-e5f7d50f7e60" providerId="ADAL" clId="{392D37B4-113A-4E14-98DF-E8505B866C5F}" dt="2025-08-28T00:52:35.816" v="190" actId="20577"/>
          <ac:graphicFrameMkLst>
            <pc:docMk/>
            <pc:sldMk cId="4075191582" sldId="427"/>
            <ac:graphicFrameMk id="4" creationId="{DFA8FD3F-62F6-3A2F-4635-03BB71BACAC3}"/>
          </ac:graphicFrameMkLst>
        </pc:graphicFrameChg>
      </pc:sldChg>
      <pc:sldChg chg="addSp modSp new mod setBg">
        <pc:chgData name="Atoany Nazareth Fierro Radilla" userId="a5d31210-b944-4ccb-813d-e5f7d50f7e60" providerId="ADAL" clId="{392D37B4-113A-4E14-98DF-E8505B866C5F}" dt="2025-09-02T20:44:26.700" v="272" actId="20577"/>
        <pc:sldMkLst>
          <pc:docMk/>
          <pc:sldMk cId="2566054431" sldId="428"/>
        </pc:sldMkLst>
        <pc:spChg chg="mod">
          <ac:chgData name="Atoany Nazareth Fierro Radilla" userId="a5d31210-b944-4ccb-813d-e5f7d50f7e60" providerId="ADAL" clId="{392D37B4-113A-4E14-98DF-E8505B866C5F}" dt="2025-09-02T20:44:25.064" v="271" actId="26606"/>
          <ac:spMkLst>
            <pc:docMk/>
            <pc:sldMk cId="2566054431" sldId="428"/>
            <ac:spMk id="2" creationId="{43DEBC32-A00C-A6AE-8583-7438D742555E}"/>
          </ac:spMkLst>
        </pc:spChg>
        <pc:spChg chg="mod">
          <ac:chgData name="Atoany Nazareth Fierro Radilla" userId="a5d31210-b944-4ccb-813d-e5f7d50f7e60" providerId="ADAL" clId="{392D37B4-113A-4E14-98DF-E8505B866C5F}" dt="2025-09-02T20:44:26.700" v="272" actId="20577"/>
          <ac:spMkLst>
            <pc:docMk/>
            <pc:sldMk cId="2566054431" sldId="428"/>
            <ac:spMk id="3" creationId="{F1556F4F-4662-C709-7196-B04665FB27EA}"/>
          </ac:spMkLst>
        </pc:spChg>
        <pc:spChg chg="add">
          <ac:chgData name="Atoany Nazareth Fierro Radilla" userId="a5d31210-b944-4ccb-813d-e5f7d50f7e60" providerId="ADAL" clId="{392D37B4-113A-4E14-98DF-E8505B866C5F}" dt="2025-09-02T20:44:25.064" v="271" actId="26606"/>
          <ac:spMkLst>
            <pc:docMk/>
            <pc:sldMk cId="2566054431" sldId="428"/>
            <ac:spMk id="8" creationId="{247A131F-D5DE-41A5-B4CF-4F345319B40B}"/>
          </ac:spMkLst>
        </pc:spChg>
        <pc:spChg chg="add">
          <ac:chgData name="Atoany Nazareth Fierro Radilla" userId="a5d31210-b944-4ccb-813d-e5f7d50f7e60" providerId="ADAL" clId="{392D37B4-113A-4E14-98DF-E8505B866C5F}" dt="2025-09-02T20:44:25.064" v="271" actId="26606"/>
          <ac:spMkLst>
            <pc:docMk/>
            <pc:sldMk cId="2566054431" sldId="428"/>
            <ac:spMk id="10" creationId="{3AF4666D-BD98-40A5-A75F-478B982010B2}"/>
          </ac:spMkLst>
        </pc:spChg>
        <pc:spChg chg="add">
          <ac:chgData name="Atoany Nazareth Fierro Radilla" userId="a5d31210-b944-4ccb-813d-e5f7d50f7e60" providerId="ADAL" clId="{392D37B4-113A-4E14-98DF-E8505B866C5F}" dt="2025-09-02T20:44:25.064" v="271" actId="26606"/>
          <ac:spMkLst>
            <pc:docMk/>
            <pc:sldMk cId="2566054431" sldId="428"/>
            <ac:spMk id="12" creationId="{68680585-71F9-4721-A998-4974171D2EB4}"/>
          </ac:spMkLst>
        </pc:spChg>
        <pc:spChg chg="add">
          <ac:chgData name="Atoany Nazareth Fierro Radilla" userId="a5d31210-b944-4ccb-813d-e5f7d50f7e60" providerId="ADAL" clId="{392D37B4-113A-4E14-98DF-E8505B866C5F}" dt="2025-09-02T20:44:25.064" v="271" actId="26606"/>
          <ac:spMkLst>
            <pc:docMk/>
            <pc:sldMk cId="2566054431" sldId="428"/>
            <ac:spMk id="14" creationId="{12BC95C2-2EEC-4F59-ABA8-660B0D059CCF}"/>
          </ac:spMkLst>
        </pc:spChg>
        <pc:spChg chg="add">
          <ac:chgData name="Atoany Nazareth Fierro Radilla" userId="a5d31210-b944-4ccb-813d-e5f7d50f7e60" providerId="ADAL" clId="{392D37B4-113A-4E14-98DF-E8505B866C5F}" dt="2025-09-02T20:44:25.064" v="271" actId="26606"/>
          <ac:spMkLst>
            <pc:docMk/>
            <pc:sldMk cId="2566054431" sldId="428"/>
            <ac:spMk id="34" creationId="{3A6C273A-38F2-4D34-98BF-47B248862B76}"/>
          </ac:spMkLst>
        </pc:spChg>
        <pc:spChg chg="add">
          <ac:chgData name="Atoany Nazareth Fierro Radilla" userId="a5d31210-b944-4ccb-813d-e5f7d50f7e60" providerId="ADAL" clId="{392D37B4-113A-4E14-98DF-E8505B866C5F}" dt="2025-09-02T20:44:25.064" v="271" actId="26606"/>
          <ac:spMkLst>
            <pc:docMk/>
            <pc:sldMk cId="2566054431" sldId="428"/>
            <ac:spMk id="36" creationId="{2E2CF659-EE5D-432C-B47F-10AC4A48A347}"/>
          </ac:spMkLst>
        </pc:spChg>
        <pc:spChg chg="add">
          <ac:chgData name="Atoany Nazareth Fierro Radilla" userId="a5d31210-b944-4ccb-813d-e5f7d50f7e60" providerId="ADAL" clId="{392D37B4-113A-4E14-98DF-E8505B866C5F}" dt="2025-09-02T20:44:25.064" v="271" actId="26606"/>
          <ac:spMkLst>
            <pc:docMk/>
            <pc:sldMk cId="2566054431" sldId="428"/>
            <ac:spMk id="38" creationId="{03E51277-1095-412F-913B-8FA8021AA626}"/>
          </ac:spMkLst>
        </pc:spChg>
        <pc:grpChg chg="add">
          <ac:chgData name="Atoany Nazareth Fierro Radilla" userId="a5d31210-b944-4ccb-813d-e5f7d50f7e60" providerId="ADAL" clId="{392D37B4-113A-4E14-98DF-E8505B866C5F}" dt="2025-09-02T20:44:25.064" v="271" actId="26606"/>
          <ac:grpSpMkLst>
            <pc:docMk/>
            <pc:sldMk cId="2566054431" sldId="428"/>
            <ac:grpSpMk id="25" creationId="{C3279E8D-2BAA-4CB1-834B-09FADD54DE56}"/>
          </ac:grpSpMkLst>
        </pc:grpChg>
      </pc:sldChg>
      <pc:sldChg chg="addSp modSp new mod setBg addAnim">
        <pc:chgData name="Atoany Nazareth Fierro Radilla" userId="a5d31210-b944-4ccb-813d-e5f7d50f7e60" providerId="ADAL" clId="{392D37B4-113A-4E14-98DF-E8505B866C5F}" dt="2025-09-02T20:44:56.680" v="334"/>
        <pc:sldMkLst>
          <pc:docMk/>
          <pc:sldMk cId="3647643809" sldId="429"/>
        </pc:sldMkLst>
        <pc:spChg chg="mod">
          <ac:chgData name="Atoany Nazareth Fierro Radilla" userId="a5d31210-b944-4ccb-813d-e5f7d50f7e60" providerId="ADAL" clId="{392D37B4-113A-4E14-98DF-E8505B866C5F}" dt="2025-09-02T20:44:56.679" v="333" actId="26606"/>
          <ac:spMkLst>
            <pc:docMk/>
            <pc:sldMk cId="3647643809" sldId="429"/>
            <ac:spMk id="2" creationId="{6F31B678-45E2-B2E7-A3EA-C63188869044}"/>
          </ac:spMkLst>
        </pc:spChg>
        <pc:spChg chg="mod">
          <ac:chgData name="Atoany Nazareth Fierro Radilla" userId="a5d31210-b944-4ccb-813d-e5f7d50f7e60" providerId="ADAL" clId="{392D37B4-113A-4E14-98DF-E8505B866C5F}" dt="2025-09-02T20:44:56.679" v="333" actId="26606"/>
          <ac:spMkLst>
            <pc:docMk/>
            <pc:sldMk cId="3647643809" sldId="429"/>
            <ac:spMk id="3" creationId="{033BCC58-5328-6892-1A8D-71F3ABAE281E}"/>
          </ac:spMkLst>
        </pc:spChg>
        <pc:spChg chg="add">
          <ac:chgData name="Atoany Nazareth Fierro Radilla" userId="a5d31210-b944-4ccb-813d-e5f7d50f7e60" providerId="ADAL" clId="{392D37B4-113A-4E14-98DF-E8505B866C5F}" dt="2025-09-02T20:44:56.679" v="333" actId="26606"/>
          <ac:spMkLst>
            <pc:docMk/>
            <pc:sldMk cId="3647643809" sldId="429"/>
            <ac:spMk id="8" creationId="{247A131F-D5DE-41A5-B4CF-4F345319B40B}"/>
          </ac:spMkLst>
        </pc:spChg>
        <pc:spChg chg="add">
          <ac:chgData name="Atoany Nazareth Fierro Radilla" userId="a5d31210-b944-4ccb-813d-e5f7d50f7e60" providerId="ADAL" clId="{392D37B4-113A-4E14-98DF-E8505B866C5F}" dt="2025-09-02T20:44:56.679" v="333" actId="26606"/>
          <ac:spMkLst>
            <pc:docMk/>
            <pc:sldMk cId="3647643809" sldId="429"/>
            <ac:spMk id="10" creationId="{3AF4666D-BD98-40A5-A75F-478B982010B2}"/>
          </ac:spMkLst>
        </pc:spChg>
        <pc:spChg chg="add">
          <ac:chgData name="Atoany Nazareth Fierro Radilla" userId="a5d31210-b944-4ccb-813d-e5f7d50f7e60" providerId="ADAL" clId="{392D37B4-113A-4E14-98DF-E8505B866C5F}" dt="2025-09-02T20:44:56.679" v="333" actId="26606"/>
          <ac:spMkLst>
            <pc:docMk/>
            <pc:sldMk cId="3647643809" sldId="429"/>
            <ac:spMk id="12" creationId="{68680585-71F9-4721-A998-4974171D2EB4}"/>
          </ac:spMkLst>
        </pc:spChg>
        <pc:spChg chg="add">
          <ac:chgData name="Atoany Nazareth Fierro Radilla" userId="a5d31210-b944-4ccb-813d-e5f7d50f7e60" providerId="ADAL" clId="{392D37B4-113A-4E14-98DF-E8505B866C5F}" dt="2025-09-02T20:44:56.679" v="333" actId="26606"/>
          <ac:spMkLst>
            <pc:docMk/>
            <pc:sldMk cId="3647643809" sldId="429"/>
            <ac:spMk id="14" creationId="{12BC95C2-2EEC-4F59-ABA8-660B0D059CCF}"/>
          </ac:spMkLst>
        </pc:spChg>
        <pc:spChg chg="add">
          <ac:chgData name="Atoany Nazareth Fierro Radilla" userId="a5d31210-b944-4ccb-813d-e5f7d50f7e60" providerId="ADAL" clId="{392D37B4-113A-4E14-98DF-E8505B866C5F}" dt="2025-09-02T20:44:56.679" v="333" actId="26606"/>
          <ac:spMkLst>
            <pc:docMk/>
            <pc:sldMk cId="3647643809" sldId="429"/>
            <ac:spMk id="34" creationId="{3A6C273A-38F2-4D34-98BF-47B248862B76}"/>
          </ac:spMkLst>
        </pc:spChg>
        <pc:spChg chg="add">
          <ac:chgData name="Atoany Nazareth Fierro Radilla" userId="a5d31210-b944-4ccb-813d-e5f7d50f7e60" providerId="ADAL" clId="{392D37B4-113A-4E14-98DF-E8505B866C5F}" dt="2025-09-02T20:44:56.679" v="333" actId="26606"/>
          <ac:spMkLst>
            <pc:docMk/>
            <pc:sldMk cId="3647643809" sldId="429"/>
            <ac:spMk id="36" creationId="{2E2CF659-EE5D-432C-B47F-10AC4A48A347}"/>
          </ac:spMkLst>
        </pc:spChg>
        <pc:spChg chg="add">
          <ac:chgData name="Atoany Nazareth Fierro Radilla" userId="a5d31210-b944-4ccb-813d-e5f7d50f7e60" providerId="ADAL" clId="{392D37B4-113A-4E14-98DF-E8505B866C5F}" dt="2025-09-02T20:44:56.679" v="333" actId="26606"/>
          <ac:spMkLst>
            <pc:docMk/>
            <pc:sldMk cId="3647643809" sldId="429"/>
            <ac:spMk id="38" creationId="{03E51277-1095-412F-913B-8FA8021AA626}"/>
          </ac:spMkLst>
        </pc:spChg>
        <pc:grpChg chg="add">
          <ac:chgData name="Atoany Nazareth Fierro Radilla" userId="a5d31210-b944-4ccb-813d-e5f7d50f7e60" providerId="ADAL" clId="{392D37B4-113A-4E14-98DF-E8505B866C5F}" dt="2025-09-02T20:44:56.679" v="333" actId="26606"/>
          <ac:grpSpMkLst>
            <pc:docMk/>
            <pc:sldMk cId="3647643809" sldId="429"/>
            <ac:grpSpMk id="40" creationId="{FC280B3D-FC68-4DDC-950C-506B5C683824}"/>
          </ac:grpSpMkLst>
        </pc:grpChg>
      </pc:sldChg>
      <pc:sldChg chg="modSp add mod">
        <pc:chgData name="Atoany Nazareth Fierro Radilla" userId="a5d31210-b944-4ccb-813d-e5f7d50f7e60" providerId="ADAL" clId="{392D37B4-113A-4E14-98DF-E8505B866C5F}" dt="2025-09-09T16:29:19.860" v="453" actId="20577"/>
        <pc:sldMkLst>
          <pc:docMk/>
          <pc:sldMk cId="3924871016" sldId="430"/>
        </pc:sldMkLst>
        <pc:spChg chg="mod">
          <ac:chgData name="Atoany Nazareth Fierro Radilla" userId="a5d31210-b944-4ccb-813d-e5f7d50f7e60" providerId="ADAL" clId="{392D37B4-113A-4E14-98DF-E8505B866C5F}" dt="2025-09-09T16:29:03.421" v="417" actId="20577"/>
          <ac:spMkLst>
            <pc:docMk/>
            <pc:sldMk cId="3924871016" sldId="430"/>
            <ac:spMk id="2" creationId="{BC6D7E3D-514E-14BF-4C90-848D2441FDAC}"/>
          </ac:spMkLst>
        </pc:spChg>
        <pc:spChg chg="mod">
          <ac:chgData name="Atoany Nazareth Fierro Radilla" userId="a5d31210-b944-4ccb-813d-e5f7d50f7e60" providerId="ADAL" clId="{392D37B4-113A-4E14-98DF-E8505B866C5F}" dt="2025-09-09T16:29:19.860" v="453" actId="20577"/>
          <ac:spMkLst>
            <pc:docMk/>
            <pc:sldMk cId="3924871016" sldId="430"/>
            <ac:spMk id="3" creationId="{F1306C08-F24C-4764-7C37-208DB8719E45}"/>
          </ac:spMkLst>
        </pc:spChg>
      </pc:sldChg>
      <pc:sldChg chg="modSp new mod">
        <pc:chgData name="Atoany Nazareth Fierro Radilla" userId="a5d31210-b944-4ccb-813d-e5f7d50f7e60" providerId="ADAL" clId="{392D37B4-113A-4E14-98DF-E8505B866C5F}" dt="2025-09-09T17:30:15.726" v="747" actId="113"/>
        <pc:sldMkLst>
          <pc:docMk/>
          <pc:sldMk cId="3077011389" sldId="431"/>
        </pc:sldMkLst>
        <pc:spChg chg="mod">
          <ac:chgData name="Atoany Nazareth Fierro Radilla" userId="a5d31210-b944-4ccb-813d-e5f7d50f7e60" providerId="ADAL" clId="{392D37B4-113A-4E14-98DF-E8505B866C5F}" dt="2025-09-09T17:27:19.429" v="463" actId="20577"/>
          <ac:spMkLst>
            <pc:docMk/>
            <pc:sldMk cId="3077011389" sldId="431"/>
            <ac:spMk id="2" creationId="{72AFD0F2-D259-3C0E-AE50-A31FA81C534B}"/>
          </ac:spMkLst>
        </pc:spChg>
        <pc:spChg chg="mod">
          <ac:chgData name="Atoany Nazareth Fierro Radilla" userId="a5d31210-b944-4ccb-813d-e5f7d50f7e60" providerId="ADAL" clId="{392D37B4-113A-4E14-98DF-E8505B866C5F}" dt="2025-09-09T17:30:15.726" v="747" actId="113"/>
          <ac:spMkLst>
            <pc:docMk/>
            <pc:sldMk cId="3077011389" sldId="431"/>
            <ac:spMk id="3" creationId="{5BAD6AB0-4AF6-F2D5-8AE5-488D6887EAB7}"/>
          </ac:spMkLst>
        </pc:spChg>
      </pc:sldChg>
    </pc:docChg>
  </pc:docChgLst>
  <pc:docChgLst>
    <pc:chgData name="Atoany Nazareth Fierro Radilla" userId="a5d31210-b944-4ccb-813d-e5f7d50f7e60" providerId="ADAL" clId="{B982DE82-EBED-4DA3-B0FA-B8D41D482A31}"/>
    <pc:docChg chg="undo custSel addSld delSld modSld sldOrd">
      <pc:chgData name="Atoany Nazareth Fierro Radilla" userId="a5d31210-b944-4ccb-813d-e5f7d50f7e60" providerId="ADAL" clId="{B982DE82-EBED-4DA3-B0FA-B8D41D482A31}" dt="2024-08-15T00:00:10.321" v="6780" actId="20577"/>
      <pc:docMkLst>
        <pc:docMk/>
      </pc:docMkLst>
      <pc:sldChg chg="addSp delSp modSp new mod setBg">
        <pc:chgData name="Atoany Nazareth Fierro Radilla" userId="a5d31210-b944-4ccb-813d-e5f7d50f7e60" providerId="ADAL" clId="{B982DE82-EBED-4DA3-B0FA-B8D41D482A31}" dt="2024-08-07T16:19:27.627" v="58" actId="26606"/>
        <pc:sldMkLst>
          <pc:docMk/>
          <pc:sldMk cId="92683572" sldId="259"/>
        </pc:sldMkLst>
      </pc:sldChg>
      <pc:sldChg chg="addSp modSp new mod setBg">
        <pc:chgData name="Atoany Nazareth Fierro Radilla" userId="a5d31210-b944-4ccb-813d-e5f7d50f7e60" providerId="ADAL" clId="{B982DE82-EBED-4DA3-B0FA-B8D41D482A31}" dt="2024-08-07T16:20:09.444" v="98" actId="26606"/>
        <pc:sldMkLst>
          <pc:docMk/>
          <pc:sldMk cId="1434962457" sldId="260"/>
        </pc:sldMkLst>
      </pc:sldChg>
      <pc:sldChg chg="new del">
        <pc:chgData name="Atoany Nazareth Fierro Radilla" userId="a5d31210-b944-4ccb-813d-e5f7d50f7e60" providerId="ADAL" clId="{B982DE82-EBED-4DA3-B0FA-B8D41D482A31}" dt="2024-08-07T16:19:45.063" v="60" actId="47"/>
        <pc:sldMkLst>
          <pc:docMk/>
          <pc:sldMk cId="2627036609" sldId="260"/>
        </pc:sldMkLst>
      </pc:sldChg>
      <pc:sldChg chg="addSp delSp modSp new mod setBg addAnim delAnim">
        <pc:chgData name="Atoany Nazareth Fierro Radilla" userId="a5d31210-b944-4ccb-813d-e5f7d50f7e60" providerId="ADAL" clId="{B982DE82-EBED-4DA3-B0FA-B8D41D482A31}" dt="2024-08-07T16:22:28.123" v="231"/>
        <pc:sldMkLst>
          <pc:docMk/>
          <pc:sldMk cId="2478698904" sldId="261"/>
        </pc:sldMkLst>
      </pc:sldChg>
      <pc:sldChg chg="addSp delSp modSp new mod setBg">
        <pc:chgData name="Atoany Nazareth Fierro Radilla" userId="a5d31210-b944-4ccb-813d-e5f7d50f7e60" providerId="ADAL" clId="{B982DE82-EBED-4DA3-B0FA-B8D41D482A31}" dt="2024-08-07T16:24:42.260" v="457" actId="26606"/>
        <pc:sldMkLst>
          <pc:docMk/>
          <pc:sldMk cId="79102338" sldId="262"/>
        </pc:sldMkLst>
      </pc:sldChg>
      <pc:sldChg chg="addSp delSp modSp new mod setBg">
        <pc:chgData name="Atoany Nazareth Fierro Radilla" userId="a5d31210-b944-4ccb-813d-e5f7d50f7e60" providerId="ADAL" clId="{B982DE82-EBED-4DA3-B0FA-B8D41D482A31}" dt="2024-08-07T16:26:13.504" v="623" actId="26606"/>
        <pc:sldMkLst>
          <pc:docMk/>
          <pc:sldMk cId="1216111916" sldId="263"/>
        </pc:sldMkLst>
      </pc:sldChg>
      <pc:sldChg chg="addSp delSp modSp new mod setBg">
        <pc:chgData name="Atoany Nazareth Fierro Radilla" userId="a5d31210-b944-4ccb-813d-e5f7d50f7e60" providerId="ADAL" clId="{B982DE82-EBED-4DA3-B0FA-B8D41D482A31}" dt="2024-08-07T16:45:11.502" v="1111" actId="1076"/>
        <pc:sldMkLst>
          <pc:docMk/>
          <pc:sldMk cId="487667639" sldId="264"/>
        </pc:sldMkLst>
      </pc:sldChg>
      <pc:sldChg chg="addSp delSp modSp new del mod modAnim">
        <pc:chgData name="Atoany Nazareth Fierro Radilla" userId="a5d31210-b944-4ccb-813d-e5f7d50f7e60" providerId="ADAL" clId="{B982DE82-EBED-4DA3-B0FA-B8D41D482A31}" dt="2024-08-07T18:04:07.756" v="5815" actId="47"/>
        <pc:sldMkLst>
          <pc:docMk/>
          <pc:sldMk cId="3777111252" sldId="265"/>
        </pc:sldMkLst>
      </pc:sldChg>
      <pc:sldChg chg="modSp new del mod ord">
        <pc:chgData name="Atoany Nazareth Fierro Radilla" userId="a5d31210-b944-4ccb-813d-e5f7d50f7e60" providerId="ADAL" clId="{B982DE82-EBED-4DA3-B0FA-B8D41D482A31}" dt="2024-08-07T16:45:56.022" v="1112" actId="47"/>
        <pc:sldMkLst>
          <pc:docMk/>
          <pc:sldMk cId="1543261427" sldId="266"/>
        </pc:sldMkLst>
      </pc:sldChg>
      <pc:sldChg chg="addSp delSp modSp new mod">
        <pc:chgData name="Atoany Nazareth Fierro Radilla" userId="a5d31210-b944-4ccb-813d-e5f7d50f7e60" providerId="ADAL" clId="{B982DE82-EBED-4DA3-B0FA-B8D41D482A31}" dt="2024-08-07T17:48:28.690" v="4190"/>
        <pc:sldMkLst>
          <pc:docMk/>
          <pc:sldMk cId="2900184161" sldId="266"/>
        </pc:sldMkLst>
      </pc:sldChg>
      <pc:sldChg chg="modSp new del mod">
        <pc:chgData name="Atoany Nazareth Fierro Radilla" userId="a5d31210-b944-4ccb-813d-e5f7d50f7e60" providerId="ADAL" clId="{B982DE82-EBED-4DA3-B0FA-B8D41D482A31}" dt="2024-08-07T17:33:23.694" v="3335" actId="2696"/>
        <pc:sldMkLst>
          <pc:docMk/>
          <pc:sldMk cId="1239618541" sldId="267"/>
        </pc:sldMkLst>
      </pc:sldChg>
      <pc:sldChg chg="add">
        <pc:chgData name="Atoany Nazareth Fierro Radilla" userId="a5d31210-b944-4ccb-813d-e5f7d50f7e60" providerId="ADAL" clId="{B982DE82-EBED-4DA3-B0FA-B8D41D482A31}" dt="2024-08-07T17:33:29.669" v="3337"/>
        <pc:sldMkLst>
          <pc:docMk/>
          <pc:sldMk cId="3671950681" sldId="267"/>
        </pc:sldMkLst>
      </pc:sldChg>
      <pc:sldChg chg="addSp delSp modSp new del mod setBg addAnim">
        <pc:chgData name="Atoany Nazareth Fierro Radilla" userId="a5d31210-b944-4ccb-813d-e5f7d50f7e60" providerId="ADAL" clId="{B982DE82-EBED-4DA3-B0FA-B8D41D482A31}" dt="2024-08-07T17:33:23.694" v="3335" actId="2696"/>
        <pc:sldMkLst>
          <pc:docMk/>
          <pc:sldMk cId="2569802696" sldId="268"/>
        </pc:sldMkLst>
      </pc:sldChg>
      <pc:sldChg chg="delSp add setBg delDesignElem">
        <pc:chgData name="Atoany Nazareth Fierro Radilla" userId="a5d31210-b944-4ccb-813d-e5f7d50f7e60" providerId="ADAL" clId="{B982DE82-EBED-4DA3-B0FA-B8D41D482A31}" dt="2024-08-07T17:33:29.669" v="3337"/>
        <pc:sldMkLst>
          <pc:docMk/>
          <pc:sldMk cId="3530197663" sldId="268"/>
        </pc:sldMkLst>
      </pc:sldChg>
      <pc:sldChg chg="addSp modSp new mod setBg">
        <pc:chgData name="Atoany Nazareth Fierro Radilla" userId="a5d31210-b944-4ccb-813d-e5f7d50f7e60" providerId="ADAL" clId="{B982DE82-EBED-4DA3-B0FA-B8D41D482A31}" dt="2024-08-07T17:17:09.003" v="3008" actId="26606"/>
        <pc:sldMkLst>
          <pc:docMk/>
          <pc:sldMk cId="1387930331" sldId="269"/>
        </pc:sldMkLst>
      </pc:sldChg>
      <pc:sldChg chg="addSp modSp new mod setBg">
        <pc:chgData name="Atoany Nazareth Fierro Radilla" userId="a5d31210-b944-4ccb-813d-e5f7d50f7e60" providerId="ADAL" clId="{B982DE82-EBED-4DA3-B0FA-B8D41D482A31}" dt="2024-08-07T17:19:54.648" v="3250" actId="26606"/>
        <pc:sldMkLst>
          <pc:docMk/>
          <pc:sldMk cId="1855437835" sldId="270"/>
        </pc:sldMkLst>
      </pc:sldChg>
      <pc:sldChg chg="addSp delSp modSp new mod setBg">
        <pc:chgData name="Atoany Nazareth Fierro Radilla" userId="a5d31210-b944-4ccb-813d-e5f7d50f7e60" providerId="ADAL" clId="{B982DE82-EBED-4DA3-B0FA-B8D41D482A31}" dt="2024-08-07T17:31:24.556" v="3334" actId="26606"/>
        <pc:sldMkLst>
          <pc:docMk/>
          <pc:sldMk cId="1422001520" sldId="271"/>
        </pc:sldMkLst>
      </pc:sldChg>
      <pc:sldChg chg="addSp delSp modSp new mod setBg">
        <pc:chgData name="Atoany Nazareth Fierro Radilla" userId="a5d31210-b944-4ccb-813d-e5f7d50f7e60" providerId="ADAL" clId="{B982DE82-EBED-4DA3-B0FA-B8D41D482A31}" dt="2024-08-07T17:38:35.040" v="3797" actId="1076"/>
        <pc:sldMkLst>
          <pc:docMk/>
          <pc:sldMk cId="2477140793" sldId="272"/>
        </pc:sldMkLst>
      </pc:sldChg>
      <pc:sldChg chg="modSp new mod">
        <pc:chgData name="Atoany Nazareth Fierro Radilla" userId="a5d31210-b944-4ccb-813d-e5f7d50f7e60" providerId="ADAL" clId="{B982DE82-EBED-4DA3-B0FA-B8D41D482A31}" dt="2024-08-07T23:14:31.595" v="6467" actId="20577"/>
        <pc:sldMkLst>
          <pc:docMk/>
          <pc:sldMk cId="1147850985" sldId="273"/>
        </pc:sldMkLst>
      </pc:sldChg>
      <pc:sldChg chg="modSp new mod ord">
        <pc:chgData name="Atoany Nazareth Fierro Radilla" userId="a5d31210-b944-4ccb-813d-e5f7d50f7e60" providerId="ADAL" clId="{B982DE82-EBED-4DA3-B0FA-B8D41D482A31}" dt="2024-08-08T01:08:17.908" v="6477" actId="20577"/>
        <pc:sldMkLst>
          <pc:docMk/>
          <pc:sldMk cId="564396835" sldId="274"/>
        </pc:sldMkLst>
      </pc:sldChg>
      <pc:sldChg chg="addSp delSp modSp new mod">
        <pc:chgData name="Atoany Nazareth Fierro Radilla" userId="a5d31210-b944-4ccb-813d-e5f7d50f7e60" providerId="ADAL" clId="{B982DE82-EBED-4DA3-B0FA-B8D41D482A31}" dt="2024-08-07T17:45:39.696" v="4188" actId="1076"/>
        <pc:sldMkLst>
          <pc:docMk/>
          <pc:sldMk cId="1203078549" sldId="275"/>
        </pc:sldMkLst>
      </pc:sldChg>
      <pc:sldChg chg="addSp delSp modSp new mod">
        <pc:chgData name="Atoany Nazareth Fierro Radilla" userId="a5d31210-b944-4ccb-813d-e5f7d50f7e60" providerId="ADAL" clId="{B982DE82-EBED-4DA3-B0FA-B8D41D482A31}" dt="2024-08-07T17:48:41.878" v="4208" actId="1076"/>
        <pc:sldMkLst>
          <pc:docMk/>
          <pc:sldMk cId="2663065756" sldId="276"/>
        </pc:sldMkLst>
      </pc:sldChg>
      <pc:sldChg chg="modSp new mod">
        <pc:chgData name="Atoany Nazareth Fierro Radilla" userId="a5d31210-b944-4ccb-813d-e5f7d50f7e60" providerId="ADAL" clId="{B982DE82-EBED-4DA3-B0FA-B8D41D482A31}" dt="2024-08-07T17:52:05.547" v="4704" actId="20577"/>
        <pc:sldMkLst>
          <pc:docMk/>
          <pc:sldMk cId="576099014" sldId="277"/>
        </pc:sldMkLst>
      </pc:sldChg>
      <pc:sldChg chg="modSp new mod">
        <pc:chgData name="Atoany Nazareth Fierro Radilla" userId="a5d31210-b944-4ccb-813d-e5f7d50f7e60" providerId="ADAL" clId="{B982DE82-EBED-4DA3-B0FA-B8D41D482A31}" dt="2024-08-07T17:57:33.005" v="5171" actId="20577"/>
        <pc:sldMkLst>
          <pc:docMk/>
          <pc:sldMk cId="3943747058" sldId="278"/>
        </pc:sldMkLst>
      </pc:sldChg>
      <pc:sldChg chg="addSp modSp new mod setBg">
        <pc:chgData name="Atoany Nazareth Fierro Radilla" userId="a5d31210-b944-4ccb-813d-e5f7d50f7e60" providerId="ADAL" clId="{B982DE82-EBED-4DA3-B0FA-B8D41D482A31}" dt="2024-08-07T18:03:11.981" v="5787" actId="26606"/>
        <pc:sldMkLst>
          <pc:docMk/>
          <pc:sldMk cId="813218113" sldId="279"/>
        </pc:sldMkLst>
      </pc:sldChg>
      <pc:sldChg chg="modSp new mod">
        <pc:chgData name="Atoany Nazareth Fierro Radilla" userId="a5d31210-b944-4ccb-813d-e5f7d50f7e60" providerId="ADAL" clId="{B982DE82-EBED-4DA3-B0FA-B8D41D482A31}" dt="2024-08-07T18:03:42.503" v="5814"/>
        <pc:sldMkLst>
          <pc:docMk/>
          <pc:sldMk cId="3480347645" sldId="280"/>
        </pc:sldMkLst>
      </pc:sldChg>
      <pc:sldChg chg="modSp new mod">
        <pc:chgData name="Atoany Nazareth Fierro Radilla" userId="a5d31210-b944-4ccb-813d-e5f7d50f7e60" providerId="ADAL" clId="{B982DE82-EBED-4DA3-B0FA-B8D41D482A31}" dt="2024-08-07T18:14:00.025" v="6193" actId="20577"/>
        <pc:sldMkLst>
          <pc:docMk/>
          <pc:sldMk cId="2198799345" sldId="281"/>
        </pc:sldMkLst>
      </pc:sldChg>
      <pc:sldChg chg="addSp modSp new mod setBg">
        <pc:chgData name="Atoany Nazareth Fierro Radilla" userId="a5d31210-b944-4ccb-813d-e5f7d50f7e60" providerId="ADAL" clId="{B982DE82-EBED-4DA3-B0FA-B8D41D482A31}" dt="2024-08-07T18:16:45.774" v="6447" actId="20577"/>
        <pc:sldMkLst>
          <pc:docMk/>
          <pc:sldMk cId="974524743" sldId="282"/>
        </pc:sldMkLst>
      </pc:sldChg>
      <pc:sldChg chg="modSp new mod">
        <pc:chgData name="Atoany Nazareth Fierro Radilla" userId="a5d31210-b944-4ccb-813d-e5f7d50f7e60" providerId="ADAL" clId="{B982DE82-EBED-4DA3-B0FA-B8D41D482A31}" dt="2024-08-08T23:01:48.486" v="6578" actId="20577"/>
        <pc:sldMkLst>
          <pc:docMk/>
          <pc:sldMk cId="3694733521" sldId="283"/>
        </pc:sldMkLst>
      </pc:sldChg>
      <pc:sldChg chg="modSp new mod">
        <pc:chgData name="Atoany Nazareth Fierro Radilla" userId="a5d31210-b944-4ccb-813d-e5f7d50f7e60" providerId="ADAL" clId="{B982DE82-EBED-4DA3-B0FA-B8D41D482A31}" dt="2024-08-15T00:00:10.321" v="6780" actId="20577"/>
        <pc:sldMkLst>
          <pc:docMk/>
          <pc:sldMk cId="1174012230" sldId="284"/>
        </pc:sldMkLst>
      </pc:sldChg>
    </pc:docChg>
  </pc:docChgLst>
  <pc:docChgLst>
    <pc:chgData name="Atoany Nazareth Fierro Radilla" userId="a5d31210-b944-4ccb-813d-e5f7d50f7e60" providerId="ADAL" clId="{4E95D7D9-CAAD-4F06-B4EA-07CE08DC91D6}"/>
    <pc:docChg chg="custSel addSld modSld">
      <pc:chgData name="Atoany Nazareth Fierro Radilla" userId="a5d31210-b944-4ccb-813d-e5f7d50f7e60" providerId="ADAL" clId="{4E95D7D9-CAAD-4F06-B4EA-07CE08DC91D6}" dt="2024-08-23T22:31:36.532" v="487"/>
      <pc:docMkLst>
        <pc:docMk/>
      </pc:docMkLst>
      <pc:sldChg chg="delSp add setBg delDesignElem">
        <pc:chgData name="Atoany Nazareth Fierro Radilla" userId="a5d31210-b944-4ccb-813d-e5f7d50f7e60" providerId="ADAL" clId="{4E95D7D9-CAAD-4F06-B4EA-07CE08DC91D6}" dt="2024-08-23T22:31:36.532" v="487"/>
        <pc:sldMkLst>
          <pc:docMk/>
          <pc:sldMk cId="2767177491" sldId="265"/>
        </pc:sldMkLst>
      </pc:sldChg>
      <pc:sldChg chg="modSp new mod">
        <pc:chgData name="Atoany Nazareth Fierro Radilla" userId="a5d31210-b944-4ccb-813d-e5f7d50f7e60" providerId="ADAL" clId="{4E95D7D9-CAAD-4F06-B4EA-07CE08DC91D6}" dt="2024-08-17T00:35:42.566" v="152" actId="20577"/>
        <pc:sldMkLst>
          <pc:docMk/>
          <pc:sldMk cId="752884659" sldId="285"/>
        </pc:sldMkLst>
      </pc:sldChg>
      <pc:sldChg chg="modSp new mod">
        <pc:chgData name="Atoany Nazareth Fierro Radilla" userId="a5d31210-b944-4ccb-813d-e5f7d50f7e60" providerId="ADAL" clId="{4E95D7D9-CAAD-4F06-B4EA-07CE08DC91D6}" dt="2024-08-17T00:38:25.033" v="415" actId="20577"/>
        <pc:sldMkLst>
          <pc:docMk/>
          <pc:sldMk cId="3588854705" sldId="286"/>
        </pc:sldMkLst>
      </pc:sldChg>
      <pc:sldChg chg="delSp add setBg delDesignElem">
        <pc:chgData name="Atoany Nazareth Fierro Radilla" userId="a5d31210-b944-4ccb-813d-e5f7d50f7e60" providerId="ADAL" clId="{4E95D7D9-CAAD-4F06-B4EA-07CE08DC91D6}" dt="2024-08-23T22:27:52.579" v="417"/>
        <pc:sldMkLst>
          <pc:docMk/>
          <pc:sldMk cId="2544976076" sldId="287"/>
        </pc:sldMkLst>
      </pc:sldChg>
      <pc:sldChg chg="delSp modSp add mod setBg delDesignElem">
        <pc:chgData name="Atoany Nazareth Fierro Radilla" userId="a5d31210-b944-4ccb-813d-e5f7d50f7e60" providerId="ADAL" clId="{4E95D7D9-CAAD-4F06-B4EA-07CE08DC91D6}" dt="2024-08-23T22:27:58.869" v="420" actId="27636"/>
        <pc:sldMkLst>
          <pc:docMk/>
          <pc:sldMk cId="707114652" sldId="288"/>
        </pc:sldMkLst>
      </pc:sldChg>
      <pc:sldChg chg="delSp modSp add mod setBg delDesignElem">
        <pc:chgData name="Atoany Nazareth Fierro Radilla" userId="a5d31210-b944-4ccb-813d-e5f7d50f7e60" providerId="ADAL" clId="{4E95D7D9-CAAD-4F06-B4EA-07CE08DC91D6}" dt="2024-08-23T22:28:03.999" v="423" actId="27636"/>
        <pc:sldMkLst>
          <pc:docMk/>
          <pc:sldMk cId="2442265257" sldId="289"/>
        </pc:sldMkLst>
      </pc:sldChg>
      <pc:sldChg chg="delSp modSp add mod setBg delDesignElem">
        <pc:chgData name="Atoany Nazareth Fierro Radilla" userId="a5d31210-b944-4ccb-813d-e5f7d50f7e60" providerId="ADAL" clId="{4E95D7D9-CAAD-4F06-B4EA-07CE08DC91D6}" dt="2024-08-23T22:28:10.894" v="426" actId="27636"/>
        <pc:sldMkLst>
          <pc:docMk/>
          <pc:sldMk cId="2373626544" sldId="290"/>
        </pc:sldMkLst>
      </pc:sldChg>
      <pc:sldChg chg="delSp add setBg delDesignElem">
        <pc:chgData name="Atoany Nazareth Fierro Radilla" userId="a5d31210-b944-4ccb-813d-e5f7d50f7e60" providerId="ADAL" clId="{4E95D7D9-CAAD-4F06-B4EA-07CE08DC91D6}" dt="2024-08-23T22:28:18.300" v="428"/>
        <pc:sldMkLst>
          <pc:docMk/>
          <pc:sldMk cId="2005106461" sldId="291"/>
        </pc:sldMkLst>
      </pc:sldChg>
      <pc:sldChg chg="delSp add setBg delDesignElem">
        <pc:chgData name="Atoany Nazareth Fierro Radilla" userId="a5d31210-b944-4ccb-813d-e5f7d50f7e60" providerId="ADAL" clId="{4E95D7D9-CAAD-4F06-B4EA-07CE08DC91D6}" dt="2024-08-23T22:28:25.859" v="430"/>
        <pc:sldMkLst>
          <pc:docMk/>
          <pc:sldMk cId="1510622950" sldId="292"/>
        </pc:sldMkLst>
      </pc:sldChg>
      <pc:sldChg chg="delSp modSp add mod setBg delDesignElem">
        <pc:chgData name="Atoany Nazareth Fierro Radilla" userId="a5d31210-b944-4ccb-813d-e5f7d50f7e60" providerId="ADAL" clId="{4E95D7D9-CAAD-4F06-B4EA-07CE08DC91D6}" dt="2024-08-23T22:28:30.754" v="433" actId="27636"/>
        <pc:sldMkLst>
          <pc:docMk/>
          <pc:sldMk cId="3812916270" sldId="293"/>
        </pc:sldMkLst>
      </pc:sldChg>
      <pc:sldChg chg="delSp add setBg delDesignElem">
        <pc:chgData name="Atoany Nazareth Fierro Radilla" userId="a5d31210-b944-4ccb-813d-e5f7d50f7e60" providerId="ADAL" clId="{4E95D7D9-CAAD-4F06-B4EA-07CE08DC91D6}" dt="2024-08-23T22:28:36.571" v="435"/>
        <pc:sldMkLst>
          <pc:docMk/>
          <pc:sldMk cId="700215592" sldId="294"/>
        </pc:sldMkLst>
      </pc:sldChg>
      <pc:sldChg chg="delSp add setBg delDesignElem">
        <pc:chgData name="Atoany Nazareth Fierro Radilla" userId="a5d31210-b944-4ccb-813d-e5f7d50f7e60" providerId="ADAL" clId="{4E95D7D9-CAAD-4F06-B4EA-07CE08DC91D6}" dt="2024-08-23T22:29:48.394" v="437"/>
        <pc:sldMkLst>
          <pc:docMk/>
          <pc:sldMk cId="701836165" sldId="295"/>
        </pc:sldMkLst>
      </pc:sldChg>
      <pc:sldChg chg="add">
        <pc:chgData name="Atoany Nazareth Fierro Radilla" userId="a5d31210-b944-4ccb-813d-e5f7d50f7e60" providerId="ADAL" clId="{4E95D7D9-CAAD-4F06-B4EA-07CE08DC91D6}" dt="2024-08-23T22:29:55.241" v="438"/>
        <pc:sldMkLst>
          <pc:docMk/>
          <pc:sldMk cId="2444698430" sldId="296"/>
        </pc:sldMkLst>
      </pc:sldChg>
      <pc:sldChg chg="delSp modSp add mod setBg delDesignElem">
        <pc:chgData name="Atoany Nazareth Fierro Radilla" userId="a5d31210-b944-4ccb-813d-e5f7d50f7e60" providerId="ADAL" clId="{4E95D7D9-CAAD-4F06-B4EA-07CE08DC91D6}" dt="2024-08-23T22:30:01.199" v="441" actId="27636"/>
        <pc:sldMkLst>
          <pc:docMk/>
          <pc:sldMk cId="2598857919" sldId="297"/>
        </pc:sldMkLst>
      </pc:sldChg>
      <pc:sldChg chg="delSp modSp add mod setBg delDesignElem">
        <pc:chgData name="Atoany Nazareth Fierro Radilla" userId="a5d31210-b944-4ccb-813d-e5f7d50f7e60" providerId="ADAL" clId="{4E95D7D9-CAAD-4F06-B4EA-07CE08DC91D6}" dt="2024-08-23T22:30:06.143" v="444" actId="27636"/>
        <pc:sldMkLst>
          <pc:docMk/>
          <pc:sldMk cId="4112756236" sldId="298"/>
        </pc:sldMkLst>
      </pc:sldChg>
      <pc:sldChg chg="delSp modSp add mod setBg delDesignElem">
        <pc:chgData name="Atoany Nazareth Fierro Radilla" userId="a5d31210-b944-4ccb-813d-e5f7d50f7e60" providerId="ADAL" clId="{4E95D7D9-CAAD-4F06-B4EA-07CE08DC91D6}" dt="2024-08-23T22:30:10.598" v="447" actId="27636"/>
        <pc:sldMkLst>
          <pc:docMk/>
          <pc:sldMk cId="3449356097" sldId="299"/>
        </pc:sldMkLst>
      </pc:sldChg>
      <pc:sldChg chg="delSp add setBg delDesignElem">
        <pc:chgData name="Atoany Nazareth Fierro Radilla" userId="a5d31210-b944-4ccb-813d-e5f7d50f7e60" providerId="ADAL" clId="{4E95D7D9-CAAD-4F06-B4EA-07CE08DC91D6}" dt="2024-08-23T22:30:14.842" v="449"/>
        <pc:sldMkLst>
          <pc:docMk/>
          <pc:sldMk cId="1911858860" sldId="300"/>
        </pc:sldMkLst>
      </pc:sldChg>
      <pc:sldChg chg="delSp add setBg delDesignElem">
        <pc:chgData name="Atoany Nazareth Fierro Radilla" userId="a5d31210-b944-4ccb-813d-e5f7d50f7e60" providerId="ADAL" clId="{4E95D7D9-CAAD-4F06-B4EA-07CE08DC91D6}" dt="2024-08-23T22:30:19.558" v="451"/>
        <pc:sldMkLst>
          <pc:docMk/>
          <pc:sldMk cId="2669492837" sldId="301"/>
        </pc:sldMkLst>
      </pc:sldChg>
      <pc:sldChg chg="delSp add setBg delDesignElem">
        <pc:chgData name="Atoany Nazareth Fierro Radilla" userId="a5d31210-b944-4ccb-813d-e5f7d50f7e60" providerId="ADAL" clId="{4E95D7D9-CAAD-4F06-B4EA-07CE08DC91D6}" dt="2024-08-23T22:30:25.984" v="453"/>
        <pc:sldMkLst>
          <pc:docMk/>
          <pc:sldMk cId="1403105921" sldId="302"/>
        </pc:sldMkLst>
      </pc:sldChg>
      <pc:sldChg chg="delSp add setBg delDesignElem">
        <pc:chgData name="Atoany Nazareth Fierro Radilla" userId="a5d31210-b944-4ccb-813d-e5f7d50f7e60" providerId="ADAL" clId="{4E95D7D9-CAAD-4F06-B4EA-07CE08DC91D6}" dt="2024-08-23T22:30:30.463" v="455"/>
        <pc:sldMkLst>
          <pc:docMk/>
          <pc:sldMk cId="3965365582" sldId="303"/>
        </pc:sldMkLst>
      </pc:sldChg>
      <pc:sldChg chg="delSp add setBg delDesignElem">
        <pc:chgData name="Atoany Nazareth Fierro Radilla" userId="a5d31210-b944-4ccb-813d-e5f7d50f7e60" providerId="ADAL" clId="{4E95D7D9-CAAD-4F06-B4EA-07CE08DC91D6}" dt="2024-08-23T22:30:34.483" v="457"/>
        <pc:sldMkLst>
          <pc:docMk/>
          <pc:sldMk cId="2471620671" sldId="304"/>
        </pc:sldMkLst>
      </pc:sldChg>
      <pc:sldChg chg="delSp modSp add mod setBg delDesignElem">
        <pc:chgData name="Atoany Nazareth Fierro Radilla" userId="a5d31210-b944-4ccb-813d-e5f7d50f7e60" providerId="ADAL" clId="{4E95D7D9-CAAD-4F06-B4EA-07CE08DC91D6}" dt="2024-08-23T22:30:38.307" v="461" actId="27636"/>
        <pc:sldMkLst>
          <pc:docMk/>
          <pc:sldMk cId="2075361641" sldId="305"/>
        </pc:sldMkLst>
      </pc:sldChg>
      <pc:sldChg chg="delSp add setBg delDesignElem">
        <pc:chgData name="Atoany Nazareth Fierro Radilla" userId="a5d31210-b944-4ccb-813d-e5f7d50f7e60" providerId="ADAL" clId="{4E95D7D9-CAAD-4F06-B4EA-07CE08DC91D6}" dt="2024-08-23T22:30:42.958" v="463"/>
        <pc:sldMkLst>
          <pc:docMk/>
          <pc:sldMk cId="2046599405" sldId="306"/>
        </pc:sldMkLst>
      </pc:sldChg>
      <pc:sldChg chg="modSp add mod">
        <pc:chgData name="Atoany Nazareth Fierro Radilla" userId="a5d31210-b944-4ccb-813d-e5f7d50f7e60" providerId="ADAL" clId="{4E95D7D9-CAAD-4F06-B4EA-07CE08DC91D6}" dt="2024-08-23T22:30:47.466" v="465" actId="27636"/>
        <pc:sldMkLst>
          <pc:docMk/>
          <pc:sldMk cId="1610227029" sldId="307"/>
        </pc:sldMkLst>
      </pc:sldChg>
      <pc:sldChg chg="delSp modSp add mod setBg delDesignElem">
        <pc:chgData name="Atoany Nazareth Fierro Radilla" userId="a5d31210-b944-4ccb-813d-e5f7d50f7e60" providerId="ADAL" clId="{4E95D7D9-CAAD-4F06-B4EA-07CE08DC91D6}" dt="2024-08-23T22:30:51.995" v="468" actId="27636"/>
        <pc:sldMkLst>
          <pc:docMk/>
          <pc:sldMk cId="3075193692" sldId="308"/>
        </pc:sldMkLst>
      </pc:sldChg>
      <pc:sldChg chg="delSp add setBg delDesignElem">
        <pc:chgData name="Atoany Nazareth Fierro Radilla" userId="a5d31210-b944-4ccb-813d-e5f7d50f7e60" providerId="ADAL" clId="{4E95D7D9-CAAD-4F06-B4EA-07CE08DC91D6}" dt="2024-08-23T22:30:58.096" v="470"/>
        <pc:sldMkLst>
          <pc:docMk/>
          <pc:sldMk cId="2292422731" sldId="309"/>
        </pc:sldMkLst>
      </pc:sldChg>
      <pc:sldChg chg="delSp modSp add mod setBg delDesignElem">
        <pc:chgData name="Atoany Nazareth Fierro Radilla" userId="a5d31210-b944-4ccb-813d-e5f7d50f7e60" providerId="ADAL" clId="{4E95D7D9-CAAD-4F06-B4EA-07CE08DC91D6}" dt="2024-08-23T22:31:10.750" v="474" actId="27636"/>
        <pc:sldMkLst>
          <pc:docMk/>
          <pc:sldMk cId="4157294603" sldId="310"/>
        </pc:sldMkLst>
      </pc:sldChg>
      <pc:sldChg chg="delSp modSp add mod setBg delDesignElem">
        <pc:chgData name="Atoany Nazareth Fierro Radilla" userId="a5d31210-b944-4ccb-813d-e5f7d50f7e60" providerId="ADAL" clId="{4E95D7D9-CAAD-4F06-B4EA-07CE08DC91D6}" dt="2024-08-23T22:31:16.308" v="478" actId="27636"/>
        <pc:sldMkLst>
          <pc:docMk/>
          <pc:sldMk cId="1814055574" sldId="311"/>
        </pc:sldMkLst>
      </pc:sldChg>
      <pc:sldChg chg="delSp add setBg delDesignElem">
        <pc:chgData name="Atoany Nazareth Fierro Radilla" userId="a5d31210-b944-4ccb-813d-e5f7d50f7e60" providerId="ADAL" clId="{4E95D7D9-CAAD-4F06-B4EA-07CE08DC91D6}" dt="2024-08-23T22:31:23.702" v="480"/>
        <pc:sldMkLst>
          <pc:docMk/>
          <pc:sldMk cId="2537750286" sldId="312"/>
        </pc:sldMkLst>
      </pc:sldChg>
      <pc:sldChg chg="delSp add setBg delDesignElem">
        <pc:chgData name="Atoany Nazareth Fierro Radilla" userId="a5d31210-b944-4ccb-813d-e5f7d50f7e60" providerId="ADAL" clId="{4E95D7D9-CAAD-4F06-B4EA-07CE08DC91D6}" dt="2024-08-23T22:31:28.673" v="482"/>
        <pc:sldMkLst>
          <pc:docMk/>
          <pc:sldMk cId="380399874" sldId="313"/>
        </pc:sldMkLst>
      </pc:sldChg>
      <pc:sldChg chg="delSp modSp add mod setBg delDesignElem">
        <pc:chgData name="Atoany Nazareth Fierro Radilla" userId="a5d31210-b944-4ccb-813d-e5f7d50f7e60" providerId="ADAL" clId="{4E95D7D9-CAAD-4F06-B4EA-07CE08DC91D6}" dt="2024-08-23T22:31:31.948" v="485" actId="27636"/>
        <pc:sldMkLst>
          <pc:docMk/>
          <pc:sldMk cId="1347394799" sldId="314"/>
        </pc:sldMkLst>
      </pc:sldChg>
    </pc:docChg>
  </pc:docChgLst>
  <pc:docChgLst>
    <pc:chgData name="Atoany Nazareth Fierro Radilla" userId="a5d31210-b944-4ccb-813d-e5f7d50f7e60" providerId="ADAL" clId="{27F3941F-268B-48BE-A3A3-4718731F722F}"/>
    <pc:docChg chg="modSld">
      <pc:chgData name="Atoany Nazareth Fierro Radilla" userId="a5d31210-b944-4ccb-813d-e5f7d50f7e60" providerId="ADAL" clId="{27F3941F-268B-48BE-A3A3-4718731F722F}" dt="2024-09-18T21:32:15.718" v="1" actId="1076"/>
      <pc:docMkLst>
        <pc:docMk/>
      </pc:docMkLst>
      <pc:sldChg chg="modSp mod">
        <pc:chgData name="Atoany Nazareth Fierro Radilla" userId="a5d31210-b944-4ccb-813d-e5f7d50f7e60" providerId="ADAL" clId="{27F3941F-268B-48BE-A3A3-4718731F722F}" dt="2024-09-18T21:32:15.718" v="1" actId="1076"/>
        <pc:sldMkLst>
          <pc:docMk/>
          <pc:sldMk cId="3075193692" sldId="308"/>
        </pc:sldMkLst>
      </pc:sldChg>
    </pc:docChg>
  </pc:docChgLst>
  <pc:docChgLst>
    <pc:chgData name="Atoany Nazareth Fierro Radilla" userId="a5d31210-b944-4ccb-813d-e5f7d50f7e60" providerId="ADAL" clId="{278BE16F-952E-4D97-AD56-498D2A309471}"/>
    <pc:docChg chg="undo custSel addSld delSld modSld sldOrd addSection delSection modSection">
      <pc:chgData name="Atoany Nazareth Fierro Radilla" userId="a5d31210-b944-4ccb-813d-e5f7d50f7e60" providerId="ADAL" clId="{278BE16F-952E-4D97-AD56-498D2A309471}" dt="2025-08-22T23:08:11.724" v="17256" actId="20577"/>
      <pc:docMkLst>
        <pc:docMk/>
      </pc:docMkLst>
      <pc:sldChg chg="modSp">
        <pc:chgData name="Atoany Nazareth Fierro Radilla" userId="a5d31210-b944-4ccb-813d-e5f7d50f7e60" providerId="ADAL" clId="{278BE16F-952E-4D97-AD56-498D2A309471}" dt="2025-08-07T15:40:35.233" v="46" actId="20577"/>
        <pc:sldMkLst>
          <pc:docMk/>
          <pc:sldMk cId="1550850028" sldId="257"/>
        </pc:sldMkLst>
      </pc:sldChg>
      <pc:sldChg chg="del">
        <pc:chgData name="Atoany Nazareth Fierro Radilla" userId="a5d31210-b944-4ccb-813d-e5f7d50f7e60" providerId="ADAL" clId="{278BE16F-952E-4D97-AD56-498D2A309471}" dt="2025-08-07T15:47:04.489" v="134" actId="47"/>
        <pc:sldMkLst>
          <pc:docMk/>
          <pc:sldMk cId="247678506" sldId="258"/>
        </pc:sldMkLst>
      </pc:sldChg>
      <pc:sldChg chg="modSp mod">
        <pc:chgData name="Atoany Nazareth Fierro Radilla" userId="a5d31210-b944-4ccb-813d-e5f7d50f7e60" providerId="ADAL" clId="{278BE16F-952E-4D97-AD56-498D2A309471}" dt="2025-08-07T15:52:01.076" v="294" actId="20577"/>
        <pc:sldMkLst>
          <pc:docMk/>
          <pc:sldMk cId="92683572" sldId="259"/>
        </pc:sldMkLst>
      </pc:sldChg>
      <pc:sldChg chg="add">
        <pc:chgData name="Atoany Nazareth Fierro Radilla" userId="a5d31210-b944-4ccb-813d-e5f7d50f7e60" providerId="ADAL" clId="{278BE16F-952E-4D97-AD56-498D2A309471}" dt="2025-08-20T21:52:01.322" v="15205"/>
        <pc:sldMkLst>
          <pc:docMk/>
          <pc:sldMk cId="593479363" sldId="260"/>
        </pc:sldMkLst>
      </pc:sldChg>
      <pc:sldChg chg="modSp del mod">
        <pc:chgData name="Atoany Nazareth Fierro Radilla" userId="a5d31210-b944-4ccb-813d-e5f7d50f7e60" providerId="ADAL" clId="{278BE16F-952E-4D97-AD56-498D2A309471}" dt="2025-08-15T14:48:21.454" v="12581" actId="47"/>
        <pc:sldMkLst>
          <pc:docMk/>
          <pc:sldMk cId="1434962457" sldId="260"/>
        </pc:sldMkLst>
      </pc:sldChg>
      <pc:sldChg chg="del">
        <pc:chgData name="Atoany Nazareth Fierro Radilla" userId="a5d31210-b944-4ccb-813d-e5f7d50f7e60" providerId="ADAL" clId="{278BE16F-952E-4D97-AD56-498D2A309471}" dt="2025-08-15T14:48:21.454" v="12581" actId="47"/>
        <pc:sldMkLst>
          <pc:docMk/>
          <pc:sldMk cId="2478698904" sldId="261"/>
        </pc:sldMkLst>
      </pc:sldChg>
      <pc:sldChg chg="add">
        <pc:chgData name="Atoany Nazareth Fierro Radilla" userId="a5d31210-b944-4ccb-813d-e5f7d50f7e60" providerId="ADAL" clId="{278BE16F-952E-4D97-AD56-498D2A309471}" dt="2025-08-20T21:53:03.253" v="15227"/>
        <pc:sldMkLst>
          <pc:docMk/>
          <pc:sldMk cId="2659586013" sldId="261"/>
        </pc:sldMkLst>
      </pc:sldChg>
      <pc:sldChg chg="del">
        <pc:chgData name="Atoany Nazareth Fierro Radilla" userId="a5d31210-b944-4ccb-813d-e5f7d50f7e60" providerId="ADAL" clId="{278BE16F-952E-4D97-AD56-498D2A309471}" dt="2025-08-15T14:48:21.454" v="12581" actId="47"/>
        <pc:sldMkLst>
          <pc:docMk/>
          <pc:sldMk cId="79102338" sldId="262"/>
        </pc:sldMkLst>
      </pc:sldChg>
      <pc:sldChg chg="modSp add mod">
        <pc:chgData name="Atoany Nazareth Fierro Radilla" userId="a5d31210-b944-4ccb-813d-e5f7d50f7e60" providerId="ADAL" clId="{278BE16F-952E-4D97-AD56-498D2A309471}" dt="2025-08-20T23:54:43.609" v="15817" actId="27636"/>
        <pc:sldMkLst>
          <pc:docMk/>
          <pc:sldMk cId="4231961145" sldId="262"/>
        </pc:sldMkLst>
        <pc:spChg chg="mod">
          <ac:chgData name="Atoany Nazareth Fierro Radilla" userId="a5d31210-b944-4ccb-813d-e5f7d50f7e60" providerId="ADAL" clId="{278BE16F-952E-4D97-AD56-498D2A309471}" dt="2025-08-20T23:54:43.609" v="15817" actId="27636"/>
          <ac:spMkLst>
            <pc:docMk/>
            <pc:sldMk cId="4231961145" sldId="262"/>
            <ac:spMk id="2" creationId="{40AD4407-4B0B-91AF-EDC6-C84F75D9CAF0}"/>
          </ac:spMkLst>
        </pc:spChg>
      </pc:sldChg>
      <pc:sldChg chg="del">
        <pc:chgData name="Atoany Nazareth Fierro Radilla" userId="a5d31210-b944-4ccb-813d-e5f7d50f7e60" providerId="ADAL" clId="{278BE16F-952E-4D97-AD56-498D2A309471}" dt="2025-08-15T14:48:21.454" v="12581" actId="47"/>
        <pc:sldMkLst>
          <pc:docMk/>
          <pc:sldMk cId="1216111916" sldId="263"/>
        </pc:sldMkLst>
      </pc:sldChg>
      <pc:sldChg chg="add">
        <pc:chgData name="Atoany Nazareth Fierro Radilla" userId="a5d31210-b944-4ccb-813d-e5f7d50f7e60" providerId="ADAL" clId="{278BE16F-952E-4D97-AD56-498D2A309471}" dt="2025-08-20T23:54:43.419" v="15811"/>
        <pc:sldMkLst>
          <pc:docMk/>
          <pc:sldMk cId="1685540129" sldId="263"/>
        </pc:sldMkLst>
      </pc:sldChg>
      <pc:sldChg chg="del">
        <pc:chgData name="Atoany Nazareth Fierro Radilla" userId="a5d31210-b944-4ccb-813d-e5f7d50f7e60" providerId="ADAL" clId="{278BE16F-952E-4D97-AD56-498D2A309471}" dt="2025-08-15T14:48:21.454" v="12581" actId="47"/>
        <pc:sldMkLst>
          <pc:docMk/>
          <pc:sldMk cId="487667639" sldId="264"/>
        </pc:sldMkLst>
      </pc:sldChg>
      <pc:sldChg chg="modSp add mod">
        <pc:chgData name="Atoany Nazareth Fierro Radilla" userId="a5d31210-b944-4ccb-813d-e5f7d50f7e60" providerId="ADAL" clId="{278BE16F-952E-4D97-AD56-498D2A309471}" dt="2025-08-20T21:52:01.526" v="15206" actId="27636"/>
        <pc:sldMkLst>
          <pc:docMk/>
          <pc:sldMk cId="2884544967" sldId="264"/>
        </pc:sldMkLst>
        <pc:spChg chg="mod">
          <ac:chgData name="Atoany Nazareth Fierro Radilla" userId="a5d31210-b944-4ccb-813d-e5f7d50f7e60" providerId="ADAL" clId="{278BE16F-952E-4D97-AD56-498D2A309471}" dt="2025-08-20T21:52:01.526" v="15206" actId="27636"/>
          <ac:spMkLst>
            <pc:docMk/>
            <pc:sldMk cId="2884544967" sldId="264"/>
            <ac:spMk id="2" creationId="{2FF5C9EE-FD0D-C0EB-18D2-B7EE2359B3E4}"/>
          </ac:spMkLst>
        </pc:spChg>
      </pc:sldChg>
      <pc:sldChg chg="add">
        <pc:chgData name="Atoany Nazareth Fierro Radilla" userId="a5d31210-b944-4ccb-813d-e5f7d50f7e60" providerId="ADAL" clId="{278BE16F-952E-4D97-AD56-498D2A309471}" dt="2025-08-20T21:52:01.322" v="15205"/>
        <pc:sldMkLst>
          <pc:docMk/>
          <pc:sldMk cId="558719751" sldId="265"/>
        </pc:sldMkLst>
      </pc:sldChg>
      <pc:sldChg chg="del">
        <pc:chgData name="Atoany Nazareth Fierro Radilla" userId="a5d31210-b944-4ccb-813d-e5f7d50f7e60" providerId="ADAL" clId="{278BE16F-952E-4D97-AD56-498D2A309471}" dt="2025-08-15T14:48:21.454" v="12581" actId="47"/>
        <pc:sldMkLst>
          <pc:docMk/>
          <pc:sldMk cId="2767177491" sldId="265"/>
        </pc:sldMkLst>
      </pc:sldChg>
      <pc:sldChg chg="del">
        <pc:chgData name="Atoany Nazareth Fierro Radilla" userId="a5d31210-b944-4ccb-813d-e5f7d50f7e60" providerId="ADAL" clId="{278BE16F-952E-4D97-AD56-498D2A309471}" dt="2025-08-15T14:48:21.454" v="12581" actId="47"/>
        <pc:sldMkLst>
          <pc:docMk/>
          <pc:sldMk cId="2900184161" sldId="266"/>
        </pc:sldMkLst>
      </pc:sldChg>
      <pc:sldChg chg="add">
        <pc:chgData name="Atoany Nazareth Fierro Radilla" userId="a5d31210-b944-4ccb-813d-e5f7d50f7e60" providerId="ADAL" clId="{278BE16F-952E-4D97-AD56-498D2A309471}" dt="2025-08-20T21:52:01.322" v="15205"/>
        <pc:sldMkLst>
          <pc:docMk/>
          <pc:sldMk cId="4112341500" sldId="266"/>
        </pc:sldMkLst>
      </pc:sldChg>
      <pc:sldChg chg="add">
        <pc:chgData name="Atoany Nazareth Fierro Radilla" userId="a5d31210-b944-4ccb-813d-e5f7d50f7e60" providerId="ADAL" clId="{278BE16F-952E-4D97-AD56-498D2A309471}" dt="2025-08-20T23:54:43.419" v="15811"/>
        <pc:sldMkLst>
          <pc:docMk/>
          <pc:sldMk cId="2644257263" sldId="267"/>
        </pc:sldMkLst>
      </pc:sldChg>
      <pc:sldChg chg="del">
        <pc:chgData name="Atoany Nazareth Fierro Radilla" userId="a5d31210-b944-4ccb-813d-e5f7d50f7e60" providerId="ADAL" clId="{278BE16F-952E-4D97-AD56-498D2A309471}" dt="2025-08-15T14:48:21.454" v="12581" actId="47"/>
        <pc:sldMkLst>
          <pc:docMk/>
          <pc:sldMk cId="3671950681" sldId="267"/>
        </pc:sldMkLst>
      </pc:sldChg>
      <pc:sldChg chg="modSp add mod">
        <pc:chgData name="Atoany Nazareth Fierro Radilla" userId="a5d31210-b944-4ccb-813d-e5f7d50f7e60" providerId="ADAL" clId="{278BE16F-952E-4D97-AD56-498D2A309471}" dt="2025-08-20T23:54:43.653" v="15819" actId="27636"/>
        <pc:sldMkLst>
          <pc:docMk/>
          <pc:sldMk cId="739704618" sldId="268"/>
        </pc:sldMkLst>
        <pc:spChg chg="mod">
          <ac:chgData name="Atoany Nazareth Fierro Radilla" userId="a5d31210-b944-4ccb-813d-e5f7d50f7e60" providerId="ADAL" clId="{278BE16F-952E-4D97-AD56-498D2A309471}" dt="2025-08-20T23:54:43.653" v="15819" actId="27636"/>
          <ac:spMkLst>
            <pc:docMk/>
            <pc:sldMk cId="739704618" sldId="268"/>
            <ac:spMk id="3" creationId="{D56B9DF3-C279-A5E1-3631-DF9398146336}"/>
          </ac:spMkLst>
        </pc:spChg>
      </pc:sldChg>
      <pc:sldChg chg="del">
        <pc:chgData name="Atoany Nazareth Fierro Radilla" userId="a5d31210-b944-4ccb-813d-e5f7d50f7e60" providerId="ADAL" clId="{278BE16F-952E-4D97-AD56-498D2A309471}" dt="2025-08-15T14:48:21.454" v="12581" actId="47"/>
        <pc:sldMkLst>
          <pc:docMk/>
          <pc:sldMk cId="3530197663" sldId="268"/>
        </pc:sldMkLst>
      </pc:sldChg>
      <pc:sldChg chg="add">
        <pc:chgData name="Atoany Nazareth Fierro Radilla" userId="a5d31210-b944-4ccb-813d-e5f7d50f7e60" providerId="ADAL" clId="{278BE16F-952E-4D97-AD56-498D2A309471}" dt="2025-08-20T21:52:01.322" v="15205"/>
        <pc:sldMkLst>
          <pc:docMk/>
          <pc:sldMk cId="343202882" sldId="269"/>
        </pc:sldMkLst>
      </pc:sldChg>
      <pc:sldChg chg="del">
        <pc:chgData name="Atoany Nazareth Fierro Radilla" userId="a5d31210-b944-4ccb-813d-e5f7d50f7e60" providerId="ADAL" clId="{278BE16F-952E-4D97-AD56-498D2A309471}" dt="2025-08-15T14:48:21.454" v="12581" actId="47"/>
        <pc:sldMkLst>
          <pc:docMk/>
          <pc:sldMk cId="1387930331" sldId="269"/>
        </pc:sldMkLst>
      </pc:sldChg>
      <pc:sldChg chg="del">
        <pc:chgData name="Atoany Nazareth Fierro Radilla" userId="a5d31210-b944-4ccb-813d-e5f7d50f7e60" providerId="ADAL" clId="{278BE16F-952E-4D97-AD56-498D2A309471}" dt="2025-08-15T14:48:21.454" v="12581" actId="47"/>
        <pc:sldMkLst>
          <pc:docMk/>
          <pc:sldMk cId="1855437835" sldId="270"/>
        </pc:sldMkLst>
      </pc:sldChg>
      <pc:sldChg chg="modSp add mod">
        <pc:chgData name="Atoany Nazareth Fierro Radilla" userId="a5d31210-b944-4ccb-813d-e5f7d50f7e60" providerId="ADAL" clId="{278BE16F-952E-4D97-AD56-498D2A309471}" dt="2025-08-20T23:54:43.656" v="15820" actId="27636"/>
        <pc:sldMkLst>
          <pc:docMk/>
          <pc:sldMk cId="4010281759" sldId="270"/>
        </pc:sldMkLst>
        <pc:spChg chg="mod">
          <ac:chgData name="Atoany Nazareth Fierro Radilla" userId="a5d31210-b944-4ccb-813d-e5f7d50f7e60" providerId="ADAL" clId="{278BE16F-952E-4D97-AD56-498D2A309471}" dt="2025-08-20T23:54:43.656" v="15820" actId="27636"/>
          <ac:spMkLst>
            <pc:docMk/>
            <pc:sldMk cId="4010281759" sldId="270"/>
            <ac:spMk id="3" creationId="{9BFB0186-95D4-E688-8CBE-A5E6FA35283E}"/>
          </ac:spMkLst>
        </pc:spChg>
      </pc:sldChg>
      <pc:sldChg chg="del">
        <pc:chgData name="Atoany Nazareth Fierro Radilla" userId="a5d31210-b944-4ccb-813d-e5f7d50f7e60" providerId="ADAL" clId="{278BE16F-952E-4D97-AD56-498D2A309471}" dt="2025-08-15T14:48:21.454" v="12581" actId="47"/>
        <pc:sldMkLst>
          <pc:docMk/>
          <pc:sldMk cId="1422001520" sldId="271"/>
        </pc:sldMkLst>
      </pc:sldChg>
      <pc:sldChg chg="add">
        <pc:chgData name="Atoany Nazareth Fierro Radilla" userId="a5d31210-b944-4ccb-813d-e5f7d50f7e60" providerId="ADAL" clId="{278BE16F-952E-4D97-AD56-498D2A309471}" dt="2025-08-20T21:52:01.322" v="15205"/>
        <pc:sldMkLst>
          <pc:docMk/>
          <pc:sldMk cId="2760198490" sldId="271"/>
        </pc:sldMkLst>
      </pc:sldChg>
      <pc:sldChg chg="del">
        <pc:chgData name="Atoany Nazareth Fierro Radilla" userId="a5d31210-b944-4ccb-813d-e5f7d50f7e60" providerId="ADAL" clId="{278BE16F-952E-4D97-AD56-498D2A309471}" dt="2025-08-15T14:48:21.454" v="12581" actId="47"/>
        <pc:sldMkLst>
          <pc:docMk/>
          <pc:sldMk cId="2477140793" sldId="272"/>
        </pc:sldMkLst>
      </pc:sldChg>
      <pc:sldChg chg="add">
        <pc:chgData name="Atoany Nazareth Fierro Radilla" userId="a5d31210-b944-4ccb-813d-e5f7d50f7e60" providerId="ADAL" clId="{278BE16F-952E-4D97-AD56-498D2A309471}" dt="2025-08-20T21:52:01.322" v="15205"/>
        <pc:sldMkLst>
          <pc:docMk/>
          <pc:sldMk cId="2719847159" sldId="272"/>
        </pc:sldMkLst>
      </pc:sldChg>
      <pc:sldChg chg="del">
        <pc:chgData name="Atoany Nazareth Fierro Radilla" userId="a5d31210-b944-4ccb-813d-e5f7d50f7e60" providerId="ADAL" clId="{278BE16F-952E-4D97-AD56-498D2A309471}" dt="2025-08-07T16:04:44.690" v="868" actId="47"/>
        <pc:sldMkLst>
          <pc:docMk/>
          <pc:sldMk cId="1147850985" sldId="273"/>
        </pc:sldMkLst>
      </pc:sldChg>
      <pc:sldChg chg="modSp add mod">
        <pc:chgData name="Atoany Nazareth Fierro Radilla" userId="a5d31210-b944-4ccb-813d-e5f7d50f7e60" providerId="ADAL" clId="{278BE16F-952E-4D97-AD56-498D2A309471}" dt="2025-08-20T21:52:01.595" v="15207" actId="27636"/>
        <pc:sldMkLst>
          <pc:docMk/>
          <pc:sldMk cId="2302598798" sldId="273"/>
        </pc:sldMkLst>
        <pc:spChg chg="mod">
          <ac:chgData name="Atoany Nazareth Fierro Radilla" userId="a5d31210-b944-4ccb-813d-e5f7d50f7e60" providerId="ADAL" clId="{278BE16F-952E-4D97-AD56-498D2A309471}" dt="2025-08-20T21:52:01.595" v="15207" actId="27636"/>
          <ac:spMkLst>
            <pc:docMk/>
            <pc:sldMk cId="2302598798" sldId="273"/>
            <ac:spMk id="3" creationId="{5B6C9A9D-8A7B-C288-0486-3DFE1880F2C9}"/>
          </ac:spMkLst>
        </pc:spChg>
      </pc:sldChg>
      <pc:sldChg chg="del">
        <pc:chgData name="Atoany Nazareth Fierro Radilla" userId="a5d31210-b944-4ccb-813d-e5f7d50f7e60" providerId="ADAL" clId="{278BE16F-952E-4D97-AD56-498D2A309471}" dt="2025-08-15T14:48:21.454" v="12581" actId="47"/>
        <pc:sldMkLst>
          <pc:docMk/>
          <pc:sldMk cId="564396835" sldId="274"/>
        </pc:sldMkLst>
      </pc:sldChg>
      <pc:sldChg chg="modSp add mod">
        <pc:chgData name="Atoany Nazareth Fierro Radilla" userId="a5d31210-b944-4ccb-813d-e5f7d50f7e60" providerId="ADAL" clId="{278BE16F-952E-4D97-AD56-498D2A309471}" dt="2025-08-20T21:52:01.601" v="15208" actId="27636"/>
        <pc:sldMkLst>
          <pc:docMk/>
          <pc:sldMk cId="3114916544" sldId="274"/>
        </pc:sldMkLst>
        <pc:spChg chg="mod">
          <ac:chgData name="Atoany Nazareth Fierro Radilla" userId="a5d31210-b944-4ccb-813d-e5f7d50f7e60" providerId="ADAL" clId="{278BE16F-952E-4D97-AD56-498D2A309471}" dt="2025-08-20T21:52:01.601" v="15208" actId="27636"/>
          <ac:spMkLst>
            <pc:docMk/>
            <pc:sldMk cId="3114916544" sldId="274"/>
            <ac:spMk id="3" creationId="{8B65A51F-9342-8FC5-A033-9C003A090FAE}"/>
          </ac:spMkLst>
        </pc:spChg>
      </pc:sldChg>
      <pc:sldChg chg="del">
        <pc:chgData name="Atoany Nazareth Fierro Radilla" userId="a5d31210-b944-4ccb-813d-e5f7d50f7e60" providerId="ADAL" clId="{278BE16F-952E-4D97-AD56-498D2A309471}" dt="2025-08-15T14:48:21.454" v="12581" actId="47"/>
        <pc:sldMkLst>
          <pc:docMk/>
          <pc:sldMk cId="1203078549" sldId="275"/>
        </pc:sldMkLst>
      </pc:sldChg>
      <pc:sldChg chg="add">
        <pc:chgData name="Atoany Nazareth Fierro Radilla" userId="a5d31210-b944-4ccb-813d-e5f7d50f7e60" providerId="ADAL" clId="{278BE16F-952E-4D97-AD56-498D2A309471}" dt="2025-08-20T21:53:03.253" v="15227"/>
        <pc:sldMkLst>
          <pc:docMk/>
          <pc:sldMk cId="1862859947" sldId="276"/>
        </pc:sldMkLst>
      </pc:sldChg>
      <pc:sldChg chg="del">
        <pc:chgData name="Atoany Nazareth Fierro Radilla" userId="a5d31210-b944-4ccb-813d-e5f7d50f7e60" providerId="ADAL" clId="{278BE16F-952E-4D97-AD56-498D2A309471}" dt="2025-08-15T14:48:21.454" v="12581" actId="47"/>
        <pc:sldMkLst>
          <pc:docMk/>
          <pc:sldMk cId="2663065756" sldId="276"/>
        </pc:sldMkLst>
      </pc:sldChg>
      <pc:sldChg chg="modSp add mod">
        <pc:chgData name="Atoany Nazareth Fierro Radilla" userId="a5d31210-b944-4ccb-813d-e5f7d50f7e60" providerId="ADAL" clId="{278BE16F-952E-4D97-AD56-498D2A309471}" dt="2025-08-20T21:53:03.415" v="15228" actId="27636"/>
        <pc:sldMkLst>
          <pc:docMk/>
          <pc:sldMk cId="10538223" sldId="277"/>
        </pc:sldMkLst>
        <pc:spChg chg="mod">
          <ac:chgData name="Atoany Nazareth Fierro Radilla" userId="a5d31210-b944-4ccb-813d-e5f7d50f7e60" providerId="ADAL" clId="{278BE16F-952E-4D97-AD56-498D2A309471}" dt="2025-08-20T21:53:03.415" v="15228" actId="27636"/>
          <ac:spMkLst>
            <pc:docMk/>
            <pc:sldMk cId="10538223" sldId="277"/>
            <ac:spMk id="3" creationId="{41B535D4-4099-6174-A378-279E7882CC79}"/>
          </ac:spMkLst>
        </pc:spChg>
      </pc:sldChg>
      <pc:sldChg chg="del">
        <pc:chgData name="Atoany Nazareth Fierro Radilla" userId="a5d31210-b944-4ccb-813d-e5f7d50f7e60" providerId="ADAL" clId="{278BE16F-952E-4D97-AD56-498D2A309471}" dt="2025-08-15T14:48:21.454" v="12581" actId="47"/>
        <pc:sldMkLst>
          <pc:docMk/>
          <pc:sldMk cId="576099014" sldId="277"/>
        </pc:sldMkLst>
      </pc:sldChg>
      <pc:sldChg chg="modSp add mod">
        <pc:chgData name="Atoany Nazareth Fierro Radilla" userId="a5d31210-b944-4ccb-813d-e5f7d50f7e60" providerId="ADAL" clId="{278BE16F-952E-4D97-AD56-498D2A309471}" dt="2025-08-20T21:53:03.422" v="15229" actId="27636"/>
        <pc:sldMkLst>
          <pc:docMk/>
          <pc:sldMk cId="156605958" sldId="278"/>
        </pc:sldMkLst>
        <pc:spChg chg="mod">
          <ac:chgData name="Atoany Nazareth Fierro Radilla" userId="a5d31210-b944-4ccb-813d-e5f7d50f7e60" providerId="ADAL" clId="{278BE16F-952E-4D97-AD56-498D2A309471}" dt="2025-08-20T21:53:03.422" v="15229" actId="27636"/>
          <ac:spMkLst>
            <pc:docMk/>
            <pc:sldMk cId="156605958" sldId="278"/>
            <ac:spMk id="3" creationId="{84A11747-4F17-C879-2F19-59A440939FBE}"/>
          </ac:spMkLst>
        </pc:spChg>
      </pc:sldChg>
      <pc:sldChg chg="del">
        <pc:chgData name="Atoany Nazareth Fierro Radilla" userId="a5d31210-b944-4ccb-813d-e5f7d50f7e60" providerId="ADAL" clId="{278BE16F-952E-4D97-AD56-498D2A309471}" dt="2025-08-15T14:48:21.454" v="12581" actId="47"/>
        <pc:sldMkLst>
          <pc:docMk/>
          <pc:sldMk cId="3943747058" sldId="278"/>
        </pc:sldMkLst>
      </pc:sldChg>
      <pc:sldChg chg="del">
        <pc:chgData name="Atoany Nazareth Fierro Radilla" userId="a5d31210-b944-4ccb-813d-e5f7d50f7e60" providerId="ADAL" clId="{278BE16F-952E-4D97-AD56-498D2A309471}" dt="2025-08-15T14:48:21.454" v="12581" actId="47"/>
        <pc:sldMkLst>
          <pc:docMk/>
          <pc:sldMk cId="813218113" sldId="279"/>
        </pc:sldMkLst>
      </pc:sldChg>
      <pc:sldChg chg="modSp add mod">
        <pc:chgData name="Atoany Nazareth Fierro Radilla" userId="a5d31210-b944-4ccb-813d-e5f7d50f7e60" providerId="ADAL" clId="{278BE16F-952E-4D97-AD56-498D2A309471}" dt="2025-08-20T21:53:03.432" v="15230" actId="27636"/>
        <pc:sldMkLst>
          <pc:docMk/>
          <pc:sldMk cId="2676379242" sldId="279"/>
        </pc:sldMkLst>
        <pc:spChg chg="mod">
          <ac:chgData name="Atoany Nazareth Fierro Radilla" userId="a5d31210-b944-4ccb-813d-e5f7d50f7e60" providerId="ADAL" clId="{278BE16F-952E-4D97-AD56-498D2A309471}" dt="2025-08-20T21:53:03.432" v="15230" actId="27636"/>
          <ac:spMkLst>
            <pc:docMk/>
            <pc:sldMk cId="2676379242" sldId="279"/>
            <ac:spMk id="3" creationId="{EA947527-8C1A-07D5-843C-D0EAB4D46290}"/>
          </ac:spMkLst>
        </pc:spChg>
      </pc:sldChg>
      <pc:sldChg chg="del">
        <pc:chgData name="Atoany Nazareth Fierro Radilla" userId="a5d31210-b944-4ccb-813d-e5f7d50f7e60" providerId="ADAL" clId="{278BE16F-952E-4D97-AD56-498D2A309471}" dt="2025-08-15T14:48:21.454" v="12581" actId="47"/>
        <pc:sldMkLst>
          <pc:docMk/>
          <pc:sldMk cId="3480347645" sldId="280"/>
        </pc:sldMkLst>
      </pc:sldChg>
      <pc:sldChg chg="modSp add mod">
        <pc:chgData name="Atoany Nazareth Fierro Radilla" userId="a5d31210-b944-4ccb-813d-e5f7d50f7e60" providerId="ADAL" clId="{278BE16F-952E-4D97-AD56-498D2A309471}" dt="2025-08-20T21:53:03.539" v="15231" actId="27636"/>
        <pc:sldMkLst>
          <pc:docMk/>
          <pc:sldMk cId="3826039959" sldId="280"/>
        </pc:sldMkLst>
        <pc:spChg chg="mod">
          <ac:chgData name="Atoany Nazareth Fierro Radilla" userId="a5d31210-b944-4ccb-813d-e5f7d50f7e60" providerId="ADAL" clId="{278BE16F-952E-4D97-AD56-498D2A309471}" dt="2025-08-20T21:53:03.539" v="15231" actId="27636"/>
          <ac:spMkLst>
            <pc:docMk/>
            <pc:sldMk cId="3826039959" sldId="280"/>
            <ac:spMk id="3" creationId="{3B685F26-D742-ED53-8137-204385ADC9A0}"/>
          </ac:spMkLst>
        </pc:spChg>
      </pc:sldChg>
      <pc:sldChg chg="del">
        <pc:chgData name="Atoany Nazareth Fierro Radilla" userId="a5d31210-b944-4ccb-813d-e5f7d50f7e60" providerId="ADAL" clId="{278BE16F-952E-4D97-AD56-498D2A309471}" dt="2025-08-15T14:48:21.454" v="12581" actId="47"/>
        <pc:sldMkLst>
          <pc:docMk/>
          <pc:sldMk cId="2198799345" sldId="281"/>
        </pc:sldMkLst>
      </pc:sldChg>
      <pc:sldChg chg="modSp add mod">
        <pc:chgData name="Atoany Nazareth Fierro Radilla" userId="a5d31210-b944-4ccb-813d-e5f7d50f7e60" providerId="ADAL" clId="{278BE16F-952E-4D97-AD56-498D2A309471}" dt="2025-08-20T23:59:13.071" v="15823" actId="27636"/>
        <pc:sldMkLst>
          <pc:docMk/>
          <pc:sldMk cId="2895358634" sldId="281"/>
        </pc:sldMkLst>
        <pc:spChg chg="mod">
          <ac:chgData name="Atoany Nazareth Fierro Radilla" userId="a5d31210-b944-4ccb-813d-e5f7d50f7e60" providerId="ADAL" clId="{278BE16F-952E-4D97-AD56-498D2A309471}" dt="2025-08-20T23:59:13.069" v="15822" actId="27636"/>
          <ac:spMkLst>
            <pc:docMk/>
            <pc:sldMk cId="2895358634" sldId="281"/>
            <ac:spMk id="2" creationId="{D7815E44-B462-5F75-3E9F-79C4F671F4E8}"/>
          </ac:spMkLst>
        </pc:spChg>
        <pc:spChg chg="mod">
          <ac:chgData name="Atoany Nazareth Fierro Radilla" userId="a5d31210-b944-4ccb-813d-e5f7d50f7e60" providerId="ADAL" clId="{278BE16F-952E-4D97-AD56-498D2A309471}" dt="2025-08-20T23:59:13.071" v="15823" actId="27636"/>
          <ac:spMkLst>
            <pc:docMk/>
            <pc:sldMk cId="2895358634" sldId="281"/>
            <ac:spMk id="3" creationId="{D7495B1D-C573-5A3E-BB8C-699E48E6F77A}"/>
          </ac:spMkLst>
        </pc:spChg>
      </pc:sldChg>
      <pc:sldChg chg="modSp add mod">
        <pc:chgData name="Atoany Nazareth Fierro Radilla" userId="a5d31210-b944-4ccb-813d-e5f7d50f7e60" providerId="ADAL" clId="{278BE16F-952E-4D97-AD56-498D2A309471}" dt="2025-08-20T23:59:35.349" v="15825" actId="27636"/>
        <pc:sldMkLst>
          <pc:docMk/>
          <pc:sldMk cId="875313871" sldId="282"/>
        </pc:sldMkLst>
        <pc:spChg chg="mod">
          <ac:chgData name="Atoany Nazareth Fierro Radilla" userId="a5d31210-b944-4ccb-813d-e5f7d50f7e60" providerId="ADAL" clId="{278BE16F-952E-4D97-AD56-498D2A309471}" dt="2025-08-20T23:59:35.349" v="15825" actId="27636"/>
          <ac:spMkLst>
            <pc:docMk/>
            <pc:sldMk cId="875313871" sldId="282"/>
            <ac:spMk id="3" creationId="{F90741E9-53F0-14C0-38D1-C90E7D5904E1}"/>
          </ac:spMkLst>
        </pc:spChg>
      </pc:sldChg>
      <pc:sldChg chg="del">
        <pc:chgData name="Atoany Nazareth Fierro Radilla" userId="a5d31210-b944-4ccb-813d-e5f7d50f7e60" providerId="ADAL" clId="{278BE16F-952E-4D97-AD56-498D2A309471}" dt="2025-08-15T14:48:21.454" v="12581" actId="47"/>
        <pc:sldMkLst>
          <pc:docMk/>
          <pc:sldMk cId="974524743" sldId="282"/>
        </pc:sldMkLst>
      </pc:sldChg>
      <pc:sldChg chg="del">
        <pc:chgData name="Atoany Nazareth Fierro Radilla" userId="a5d31210-b944-4ccb-813d-e5f7d50f7e60" providerId="ADAL" clId="{278BE16F-952E-4D97-AD56-498D2A309471}" dt="2025-08-15T14:48:21.454" v="12581" actId="47"/>
        <pc:sldMkLst>
          <pc:docMk/>
          <pc:sldMk cId="3694733521" sldId="283"/>
        </pc:sldMkLst>
      </pc:sldChg>
      <pc:sldChg chg="del">
        <pc:chgData name="Atoany Nazareth Fierro Radilla" userId="a5d31210-b944-4ccb-813d-e5f7d50f7e60" providerId="ADAL" clId="{278BE16F-952E-4D97-AD56-498D2A309471}" dt="2025-08-15T14:48:21.454" v="12581" actId="47"/>
        <pc:sldMkLst>
          <pc:docMk/>
          <pc:sldMk cId="1174012230" sldId="284"/>
        </pc:sldMkLst>
      </pc:sldChg>
      <pc:sldChg chg="add">
        <pc:chgData name="Atoany Nazareth Fierro Radilla" userId="a5d31210-b944-4ccb-813d-e5f7d50f7e60" providerId="ADAL" clId="{278BE16F-952E-4D97-AD56-498D2A309471}" dt="2025-08-20T21:53:03.253" v="15227"/>
        <pc:sldMkLst>
          <pc:docMk/>
          <pc:sldMk cId="3890123979" sldId="284"/>
        </pc:sldMkLst>
      </pc:sldChg>
      <pc:sldChg chg="del">
        <pc:chgData name="Atoany Nazareth Fierro Radilla" userId="a5d31210-b944-4ccb-813d-e5f7d50f7e60" providerId="ADAL" clId="{278BE16F-952E-4D97-AD56-498D2A309471}" dt="2025-08-15T14:48:21.454" v="12581" actId="47"/>
        <pc:sldMkLst>
          <pc:docMk/>
          <pc:sldMk cId="752884659" sldId="285"/>
        </pc:sldMkLst>
      </pc:sldChg>
      <pc:sldChg chg="add">
        <pc:chgData name="Atoany Nazareth Fierro Radilla" userId="a5d31210-b944-4ccb-813d-e5f7d50f7e60" providerId="ADAL" clId="{278BE16F-952E-4D97-AD56-498D2A309471}" dt="2025-08-20T21:53:03.253" v="15227"/>
        <pc:sldMkLst>
          <pc:docMk/>
          <pc:sldMk cId="1839434057" sldId="285"/>
        </pc:sldMkLst>
      </pc:sldChg>
      <pc:sldChg chg="add">
        <pc:chgData name="Atoany Nazareth Fierro Radilla" userId="a5d31210-b944-4ccb-813d-e5f7d50f7e60" providerId="ADAL" clId="{278BE16F-952E-4D97-AD56-498D2A309471}" dt="2025-08-20T21:53:03.253" v="15227"/>
        <pc:sldMkLst>
          <pc:docMk/>
          <pc:sldMk cId="1428761851" sldId="286"/>
        </pc:sldMkLst>
      </pc:sldChg>
      <pc:sldChg chg="del">
        <pc:chgData name="Atoany Nazareth Fierro Radilla" userId="a5d31210-b944-4ccb-813d-e5f7d50f7e60" providerId="ADAL" clId="{278BE16F-952E-4D97-AD56-498D2A309471}" dt="2025-08-15T14:48:21.454" v="12581" actId="47"/>
        <pc:sldMkLst>
          <pc:docMk/>
          <pc:sldMk cId="3588854705" sldId="286"/>
        </pc:sldMkLst>
      </pc:sldChg>
      <pc:sldChg chg="add">
        <pc:chgData name="Atoany Nazareth Fierro Radilla" userId="a5d31210-b944-4ccb-813d-e5f7d50f7e60" providerId="ADAL" clId="{278BE16F-952E-4D97-AD56-498D2A309471}" dt="2025-08-20T21:53:03.253" v="15227"/>
        <pc:sldMkLst>
          <pc:docMk/>
          <pc:sldMk cId="2456033228" sldId="287"/>
        </pc:sldMkLst>
      </pc:sldChg>
      <pc:sldChg chg="del">
        <pc:chgData name="Atoany Nazareth Fierro Radilla" userId="a5d31210-b944-4ccb-813d-e5f7d50f7e60" providerId="ADAL" clId="{278BE16F-952E-4D97-AD56-498D2A309471}" dt="2025-08-15T14:48:21.454" v="12581" actId="47"/>
        <pc:sldMkLst>
          <pc:docMk/>
          <pc:sldMk cId="2544976076" sldId="287"/>
        </pc:sldMkLst>
      </pc:sldChg>
      <pc:sldChg chg="del">
        <pc:chgData name="Atoany Nazareth Fierro Radilla" userId="a5d31210-b944-4ccb-813d-e5f7d50f7e60" providerId="ADAL" clId="{278BE16F-952E-4D97-AD56-498D2A309471}" dt="2025-08-15T14:48:21.454" v="12581" actId="47"/>
        <pc:sldMkLst>
          <pc:docMk/>
          <pc:sldMk cId="707114652" sldId="288"/>
        </pc:sldMkLst>
      </pc:sldChg>
      <pc:sldChg chg="add">
        <pc:chgData name="Atoany Nazareth Fierro Radilla" userId="a5d31210-b944-4ccb-813d-e5f7d50f7e60" providerId="ADAL" clId="{278BE16F-952E-4D97-AD56-498D2A309471}" dt="2025-08-20T21:53:03.253" v="15227"/>
        <pc:sldMkLst>
          <pc:docMk/>
          <pc:sldMk cId="2708827071" sldId="288"/>
        </pc:sldMkLst>
      </pc:sldChg>
      <pc:sldChg chg="modSp add mod">
        <pc:chgData name="Atoany Nazareth Fierro Radilla" userId="a5d31210-b944-4ccb-813d-e5f7d50f7e60" providerId="ADAL" clId="{278BE16F-952E-4D97-AD56-498D2A309471}" dt="2025-08-20T21:53:03.549" v="15232" actId="27636"/>
        <pc:sldMkLst>
          <pc:docMk/>
          <pc:sldMk cId="1256799050" sldId="289"/>
        </pc:sldMkLst>
        <pc:spChg chg="mod">
          <ac:chgData name="Atoany Nazareth Fierro Radilla" userId="a5d31210-b944-4ccb-813d-e5f7d50f7e60" providerId="ADAL" clId="{278BE16F-952E-4D97-AD56-498D2A309471}" dt="2025-08-20T21:53:03.549" v="15232" actId="27636"/>
          <ac:spMkLst>
            <pc:docMk/>
            <pc:sldMk cId="1256799050" sldId="289"/>
            <ac:spMk id="2" creationId="{25F2288B-ED08-545F-7BFE-56037C05E686}"/>
          </ac:spMkLst>
        </pc:spChg>
      </pc:sldChg>
      <pc:sldChg chg="del">
        <pc:chgData name="Atoany Nazareth Fierro Radilla" userId="a5d31210-b944-4ccb-813d-e5f7d50f7e60" providerId="ADAL" clId="{278BE16F-952E-4D97-AD56-498D2A309471}" dt="2025-08-15T14:48:21.454" v="12581" actId="47"/>
        <pc:sldMkLst>
          <pc:docMk/>
          <pc:sldMk cId="2442265257" sldId="289"/>
        </pc:sldMkLst>
      </pc:sldChg>
      <pc:sldChg chg="del">
        <pc:chgData name="Atoany Nazareth Fierro Radilla" userId="a5d31210-b944-4ccb-813d-e5f7d50f7e60" providerId="ADAL" clId="{278BE16F-952E-4D97-AD56-498D2A309471}" dt="2025-08-15T14:48:21.454" v="12581" actId="47"/>
        <pc:sldMkLst>
          <pc:docMk/>
          <pc:sldMk cId="2373626544" sldId="290"/>
        </pc:sldMkLst>
      </pc:sldChg>
      <pc:sldChg chg="delSp modSp add mod setBg delDesignElem">
        <pc:chgData name="Atoany Nazareth Fierro Radilla" userId="a5d31210-b944-4ccb-813d-e5f7d50f7e60" providerId="ADAL" clId="{278BE16F-952E-4D97-AD56-498D2A309471}" dt="2025-08-20T23:54:43.529" v="15812" actId="27636"/>
        <pc:sldMkLst>
          <pc:docMk/>
          <pc:sldMk cId="2928225373" sldId="290"/>
        </pc:sldMkLst>
        <pc:spChg chg="mod">
          <ac:chgData name="Atoany Nazareth Fierro Radilla" userId="a5d31210-b944-4ccb-813d-e5f7d50f7e60" providerId="ADAL" clId="{278BE16F-952E-4D97-AD56-498D2A309471}" dt="2025-08-20T23:54:43.529" v="15812" actId="27636"/>
          <ac:spMkLst>
            <pc:docMk/>
            <pc:sldMk cId="2928225373" sldId="290"/>
            <ac:spMk id="7" creationId="{88B61FFB-D488-9C01-6618-1BB78FDA9615}"/>
          </ac:spMkLst>
        </pc:spChg>
      </pc:sldChg>
      <pc:sldChg chg="modSp add mod">
        <pc:chgData name="Atoany Nazareth Fierro Radilla" userId="a5d31210-b944-4ccb-813d-e5f7d50f7e60" providerId="ADAL" clId="{278BE16F-952E-4D97-AD56-498D2A309471}" dt="2025-08-20T23:54:43.570" v="15813" actId="27636"/>
        <pc:sldMkLst>
          <pc:docMk/>
          <pc:sldMk cId="347887023" sldId="291"/>
        </pc:sldMkLst>
        <pc:spChg chg="mod">
          <ac:chgData name="Atoany Nazareth Fierro Radilla" userId="a5d31210-b944-4ccb-813d-e5f7d50f7e60" providerId="ADAL" clId="{278BE16F-952E-4D97-AD56-498D2A309471}" dt="2025-08-20T23:54:43.570" v="15813" actId="27636"/>
          <ac:spMkLst>
            <pc:docMk/>
            <pc:sldMk cId="347887023" sldId="291"/>
            <ac:spMk id="3" creationId="{F592DC10-E07A-4768-B470-D466C5136371}"/>
          </ac:spMkLst>
        </pc:spChg>
      </pc:sldChg>
      <pc:sldChg chg="del">
        <pc:chgData name="Atoany Nazareth Fierro Radilla" userId="a5d31210-b944-4ccb-813d-e5f7d50f7e60" providerId="ADAL" clId="{278BE16F-952E-4D97-AD56-498D2A309471}" dt="2025-08-15T14:48:21.454" v="12581" actId="47"/>
        <pc:sldMkLst>
          <pc:docMk/>
          <pc:sldMk cId="2005106461" sldId="291"/>
        </pc:sldMkLst>
      </pc:sldChg>
      <pc:sldChg chg="del">
        <pc:chgData name="Atoany Nazareth Fierro Radilla" userId="a5d31210-b944-4ccb-813d-e5f7d50f7e60" providerId="ADAL" clId="{278BE16F-952E-4D97-AD56-498D2A309471}" dt="2025-08-15T14:48:21.454" v="12581" actId="47"/>
        <pc:sldMkLst>
          <pc:docMk/>
          <pc:sldMk cId="1510622950" sldId="292"/>
        </pc:sldMkLst>
      </pc:sldChg>
      <pc:sldChg chg="add">
        <pc:chgData name="Atoany Nazareth Fierro Radilla" userId="a5d31210-b944-4ccb-813d-e5f7d50f7e60" providerId="ADAL" clId="{278BE16F-952E-4D97-AD56-498D2A309471}" dt="2025-08-20T23:54:43.419" v="15811"/>
        <pc:sldMkLst>
          <pc:docMk/>
          <pc:sldMk cId="3858832400" sldId="292"/>
        </pc:sldMkLst>
      </pc:sldChg>
      <pc:sldChg chg="delSp modSp add mod setBg delDesignElem">
        <pc:chgData name="Atoany Nazareth Fierro Radilla" userId="a5d31210-b944-4ccb-813d-e5f7d50f7e60" providerId="ADAL" clId="{278BE16F-952E-4D97-AD56-498D2A309471}" dt="2025-08-20T23:54:43.599" v="15816" actId="27636"/>
        <pc:sldMkLst>
          <pc:docMk/>
          <pc:sldMk cId="2423481306" sldId="293"/>
        </pc:sldMkLst>
        <pc:spChg chg="mod">
          <ac:chgData name="Atoany Nazareth Fierro Radilla" userId="a5d31210-b944-4ccb-813d-e5f7d50f7e60" providerId="ADAL" clId="{278BE16F-952E-4D97-AD56-498D2A309471}" dt="2025-08-20T23:54:43.596" v="15815" actId="27636"/>
          <ac:spMkLst>
            <pc:docMk/>
            <pc:sldMk cId="2423481306" sldId="293"/>
            <ac:spMk id="2" creationId="{74852515-5E82-4C94-1D1A-D09B098B128F}"/>
          </ac:spMkLst>
        </pc:spChg>
        <pc:spChg chg="mod">
          <ac:chgData name="Atoany Nazareth Fierro Radilla" userId="a5d31210-b944-4ccb-813d-e5f7d50f7e60" providerId="ADAL" clId="{278BE16F-952E-4D97-AD56-498D2A309471}" dt="2025-08-20T23:54:43.599" v="15816" actId="27636"/>
          <ac:spMkLst>
            <pc:docMk/>
            <pc:sldMk cId="2423481306" sldId="293"/>
            <ac:spMk id="5" creationId="{3CA74EFD-C967-CC61-5C7C-563B7EA1C836}"/>
          </ac:spMkLst>
        </pc:spChg>
      </pc:sldChg>
      <pc:sldChg chg="del">
        <pc:chgData name="Atoany Nazareth Fierro Radilla" userId="a5d31210-b944-4ccb-813d-e5f7d50f7e60" providerId="ADAL" clId="{278BE16F-952E-4D97-AD56-498D2A309471}" dt="2025-08-15T14:48:21.454" v="12581" actId="47"/>
        <pc:sldMkLst>
          <pc:docMk/>
          <pc:sldMk cId="3812916270" sldId="293"/>
        </pc:sldMkLst>
      </pc:sldChg>
      <pc:sldChg chg="add">
        <pc:chgData name="Atoany Nazareth Fierro Radilla" userId="a5d31210-b944-4ccb-813d-e5f7d50f7e60" providerId="ADAL" clId="{278BE16F-952E-4D97-AD56-498D2A309471}" dt="2025-08-20T23:54:43.419" v="15811"/>
        <pc:sldMkLst>
          <pc:docMk/>
          <pc:sldMk cId="17807652" sldId="294"/>
        </pc:sldMkLst>
      </pc:sldChg>
      <pc:sldChg chg="del">
        <pc:chgData name="Atoany Nazareth Fierro Radilla" userId="a5d31210-b944-4ccb-813d-e5f7d50f7e60" providerId="ADAL" clId="{278BE16F-952E-4D97-AD56-498D2A309471}" dt="2025-08-15T14:48:21.454" v="12581" actId="47"/>
        <pc:sldMkLst>
          <pc:docMk/>
          <pc:sldMk cId="700215592" sldId="294"/>
        </pc:sldMkLst>
      </pc:sldChg>
      <pc:sldChg chg="del">
        <pc:chgData name="Atoany Nazareth Fierro Radilla" userId="a5d31210-b944-4ccb-813d-e5f7d50f7e60" providerId="ADAL" clId="{278BE16F-952E-4D97-AD56-498D2A309471}" dt="2025-08-15T14:48:21.454" v="12581" actId="47"/>
        <pc:sldMkLst>
          <pc:docMk/>
          <pc:sldMk cId="701836165" sldId="295"/>
        </pc:sldMkLst>
      </pc:sldChg>
      <pc:sldChg chg="add">
        <pc:chgData name="Atoany Nazareth Fierro Radilla" userId="a5d31210-b944-4ccb-813d-e5f7d50f7e60" providerId="ADAL" clId="{278BE16F-952E-4D97-AD56-498D2A309471}" dt="2025-08-20T23:54:43.419" v="15811"/>
        <pc:sldMkLst>
          <pc:docMk/>
          <pc:sldMk cId="4020865103" sldId="295"/>
        </pc:sldMkLst>
      </pc:sldChg>
      <pc:sldChg chg="modSp add del mod">
        <pc:chgData name="Atoany Nazareth Fierro Radilla" userId="a5d31210-b944-4ccb-813d-e5f7d50f7e60" providerId="ADAL" clId="{278BE16F-952E-4D97-AD56-498D2A309471}" dt="2025-08-20T21:51:59.067" v="15204" actId="47"/>
        <pc:sldMkLst>
          <pc:docMk/>
          <pc:sldMk cId="2444698430" sldId="296"/>
        </pc:sldMkLst>
      </pc:sldChg>
      <pc:sldChg chg="add">
        <pc:chgData name="Atoany Nazareth Fierro Radilla" userId="a5d31210-b944-4ccb-813d-e5f7d50f7e60" providerId="ADAL" clId="{278BE16F-952E-4D97-AD56-498D2A309471}" dt="2025-08-20T23:54:43.419" v="15811"/>
        <pc:sldMkLst>
          <pc:docMk/>
          <pc:sldMk cId="3930504847" sldId="296"/>
        </pc:sldMkLst>
      </pc:sldChg>
      <pc:sldChg chg="add del">
        <pc:chgData name="Atoany Nazareth Fierro Radilla" userId="a5d31210-b944-4ccb-813d-e5f7d50f7e60" providerId="ADAL" clId="{278BE16F-952E-4D97-AD56-498D2A309471}" dt="2025-08-20T21:51:59.067" v="15204" actId="47"/>
        <pc:sldMkLst>
          <pc:docMk/>
          <pc:sldMk cId="2598857919" sldId="297"/>
        </pc:sldMkLst>
      </pc:sldChg>
      <pc:sldChg chg="add">
        <pc:chgData name="Atoany Nazareth Fierro Radilla" userId="a5d31210-b944-4ccb-813d-e5f7d50f7e60" providerId="ADAL" clId="{278BE16F-952E-4D97-AD56-498D2A309471}" dt="2025-08-20T23:54:43.419" v="15811"/>
        <pc:sldMkLst>
          <pc:docMk/>
          <pc:sldMk cId="3591228163" sldId="297"/>
        </pc:sldMkLst>
      </pc:sldChg>
      <pc:sldChg chg="modSp add mod">
        <pc:chgData name="Atoany Nazareth Fierro Radilla" userId="a5d31210-b944-4ccb-813d-e5f7d50f7e60" providerId="ADAL" clId="{278BE16F-952E-4D97-AD56-498D2A309471}" dt="2025-08-20T23:54:43.639" v="15818" actId="27636"/>
        <pc:sldMkLst>
          <pc:docMk/>
          <pc:sldMk cId="3886458453" sldId="298"/>
        </pc:sldMkLst>
        <pc:spChg chg="mod">
          <ac:chgData name="Atoany Nazareth Fierro Radilla" userId="a5d31210-b944-4ccb-813d-e5f7d50f7e60" providerId="ADAL" clId="{278BE16F-952E-4D97-AD56-498D2A309471}" dt="2025-08-20T23:54:43.639" v="15818" actId="27636"/>
          <ac:spMkLst>
            <pc:docMk/>
            <pc:sldMk cId="3886458453" sldId="298"/>
            <ac:spMk id="3" creationId="{F159055F-6FE8-0A22-3F85-E2E406763B2B}"/>
          </ac:spMkLst>
        </pc:spChg>
      </pc:sldChg>
      <pc:sldChg chg="add del">
        <pc:chgData name="Atoany Nazareth Fierro Radilla" userId="a5d31210-b944-4ccb-813d-e5f7d50f7e60" providerId="ADAL" clId="{278BE16F-952E-4D97-AD56-498D2A309471}" dt="2025-08-20T21:51:59.067" v="15204" actId="47"/>
        <pc:sldMkLst>
          <pc:docMk/>
          <pc:sldMk cId="4112756236" sldId="298"/>
        </pc:sldMkLst>
      </pc:sldChg>
      <pc:sldChg chg="add">
        <pc:chgData name="Atoany Nazareth Fierro Radilla" userId="a5d31210-b944-4ccb-813d-e5f7d50f7e60" providerId="ADAL" clId="{278BE16F-952E-4D97-AD56-498D2A309471}" dt="2025-08-20T23:54:43.419" v="15811"/>
        <pc:sldMkLst>
          <pc:docMk/>
          <pc:sldMk cId="25277652" sldId="299"/>
        </pc:sldMkLst>
      </pc:sldChg>
      <pc:sldChg chg="add del">
        <pc:chgData name="Atoany Nazareth Fierro Radilla" userId="a5d31210-b944-4ccb-813d-e5f7d50f7e60" providerId="ADAL" clId="{278BE16F-952E-4D97-AD56-498D2A309471}" dt="2025-08-20T21:51:59.067" v="15204" actId="47"/>
        <pc:sldMkLst>
          <pc:docMk/>
          <pc:sldMk cId="3449356097" sldId="299"/>
        </pc:sldMkLst>
      </pc:sldChg>
      <pc:sldChg chg="add">
        <pc:chgData name="Atoany Nazareth Fierro Radilla" userId="a5d31210-b944-4ccb-813d-e5f7d50f7e60" providerId="ADAL" clId="{278BE16F-952E-4D97-AD56-498D2A309471}" dt="2025-08-20T23:54:43.419" v="15811"/>
        <pc:sldMkLst>
          <pc:docMk/>
          <pc:sldMk cId="1835637583" sldId="300"/>
        </pc:sldMkLst>
      </pc:sldChg>
      <pc:sldChg chg="add del">
        <pc:chgData name="Atoany Nazareth Fierro Radilla" userId="a5d31210-b944-4ccb-813d-e5f7d50f7e60" providerId="ADAL" clId="{278BE16F-952E-4D97-AD56-498D2A309471}" dt="2025-08-20T21:51:59.067" v="15204" actId="47"/>
        <pc:sldMkLst>
          <pc:docMk/>
          <pc:sldMk cId="1911858860" sldId="300"/>
        </pc:sldMkLst>
      </pc:sldChg>
      <pc:sldChg chg="add del">
        <pc:chgData name="Atoany Nazareth Fierro Radilla" userId="a5d31210-b944-4ccb-813d-e5f7d50f7e60" providerId="ADAL" clId="{278BE16F-952E-4D97-AD56-498D2A309471}" dt="2025-08-20T21:51:59.067" v="15204" actId="47"/>
        <pc:sldMkLst>
          <pc:docMk/>
          <pc:sldMk cId="2669492837" sldId="301"/>
        </pc:sldMkLst>
      </pc:sldChg>
      <pc:sldChg chg="add">
        <pc:chgData name="Atoany Nazareth Fierro Radilla" userId="a5d31210-b944-4ccb-813d-e5f7d50f7e60" providerId="ADAL" clId="{278BE16F-952E-4D97-AD56-498D2A309471}" dt="2025-08-20T21:53:03.253" v="15227"/>
        <pc:sldMkLst>
          <pc:docMk/>
          <pc:sldMk cId="22360921" sldId="302"/>
        </pc:sldMkLst>
      </pc:sldChg>
      <pc:sldChg chg="add del">
        <pc:chgData name="Atoany Nazareth Fierro Radilla" userId="a5d31210-b944-4ccb-813d-e5f7d50f7e60" providerId="ADAL" clId="{278BE16F-952E-4D97-AD56-498D2A309471}" dt="2025-08-20T21:51:59.067" v="15204" actId="47"/>
        <pc:sldMkLst>
          <pc:docMk/>
          <pc:sldMk cId="1403105921" sldId="302"/>
        </pc:sldMkLst>
      </pc:sldChg>
      <pc:sldChg chg="add">
        <pc:chgData name="Atoany Nazareth Fierro Radilla" userId="a5d31210-b944-4ccb-813d-e5f7d50f7e60" providerId="ADAL" clId="{278BE16F-952E-4D97-AD56-498D2A309471}" dt="2025-08-20T21:53:03.253" v="15227"/>
        <pc:sldMkLst>
          <pc:docMk/>
          <pc:sldMk cId="2433252007" sldId="303"/>
        </pc:sldMkLst>
      </pc:sldChg>
      <pc:sldChg chg="add del">
        <pc:chgData name="Atoany Nazareth Fierro Radilla" userId="a5d31210-b944-4ccb-813d-e5f7d50f7e60" providerId="ADAL" clId="{278BE16F-952E-4D97-AD56-498D2A309471}" dt="2025-08-20T21:51:59.067" v="15204" actId="47"/>
        <pc:sldMkLst>
          <pc:docMk/>
          <pc:sldMk cId="3965365582" sldId="303"/>
        </pc:sldMkLst>
      </pc:sldChg>
      <pc:sldChg chg="add del">
        <pc:chgData name="Atoany Nazareth Fierro Radilla" userId="a5d31210-b944-4ccb-813d-e5f7d50f7e60" providerId="ADAL" clId="{278BE16F-952E-4D97-AD56-498D2A309471}" dt="2025-08-20T21:51:59.067" v="15204" actId="47"/>
        <pc:sldMkLst>
          <pc:docMk/>
          <pc:sldMk cId="2471620671" sldId="304"/>
        </pc:sldMkLst>
      </pc:sldChg>
      <pc:sldChg chg="add del">
        <pc:chgData name="Atoany Nazareth Fierro Radilla" userId="a5d31210-b944-4ccb-813d-e5f7d50f7e60" providerId="ADAL" clId="{278BE16F-952E-4D97-AD56-498D2A309471}" dt="2025-08-20T21:51:59.067" v="15204" actId="47"/>
        <pc:sldMkLst>
          <pc:docMk/>
          <pc:sldMk cId="2075361641" sldId="305"/>
        </pc:sldMkLst>
      </pc:sldChg>
      <pc:sldChg chg="add del">
        <pc:chgData name="Atoany Nazareth Fierro Radilla" userId="a5d31210-b944-4ccb-813d-e5f7d50f7e60" providerId="ADAL" clId="{278BE16F-952E-4D97-AD56-498D2A309471}" dt="2025-08-20T21:51:59.067" v="15204" actId="47"/>
        <pc:sldMkLst>
          <pc:docMk/>
          <pc:sldMk cId="2046599405" sldId="306"/>
        </pc:sldMkLst>
      </pc:sldChg>
      <pc:sldChg chg="add del">
        <pc:chgData name="Atoany Nazareth Fierro Radilla" userId="a5d31210-b944-4ccb-813d-e5f7d50f7e60" providerId="ADAL" clId="{278BE16F-952E-4D97-AD56-498D2A309471}" dt="2025-08-20T21:51:59.067" v="15204" actId="47"/>
        <pc:sldMkLst>
          <pc:docMk/>
          <pc:sldMk cId="1610227029" sldId="307"/>
        </pc:sldMkLst>
      </pc:sldChg>
      <pc:sldChg chg="add del">
        <pc:chgData name="Atoany Nazareth Fierro Radilla" userId="a5d31210-b944-4ccb-813d-e5f7d50f7e60" providerId="ADAL" clId="{278BE16F-952E-4D97-AD56-498D2A309471}" dt="2025-08-20T21:51:59.067" v="15204" actId="47"/>
        <pc:sldMkLst>
          <pc:docMk/>
          <pc:sldMk cId="3075193692" sldId="308"/>
        </pc:sldMkLst>
      </pc:sldChg>
      <pc:sldChg chg="add del">
        <pc:chgData name="Atoany Nazareth Fierro Radilla" userId="a5d31210-b944-4ccb-813d-e5f7d50f7e60" providerId="ADAL" clId="{278BE16F-952E-4D97-AD56-498D2A309471}" dt="2025-08-20T21:51:59.067" v="15204" actId="47"/>
        <pc:sldMkLst>
          <pc:docMk/>
          <pc:sldMk cId="2292422731" sldId="309"/>
        </pc:sldMkLst>
      </pc:sldChg>
      <pc:sldChg chg="add del">
        <pc:chgData name="Atoany Nazareth Fierro Radilla" userId="a5d31210-b944-4ccb-813d-e5f7d50f7e60" providerId="ADAL" clId="{278BE16F-952E-4D97-AD56-498D2A309471}" dt="2025-08-20T21:51:59.067" v="15204" actId="47"/>
        <pc:sldMkLst>
          <pc:docMk/>
          <pc:sldMk cId="4157294603" sldId="310"/>
        </pc:sldMkLst>
      </pc:sldChg>
      <pc:sldChg chg="del">
        <pc:chgData name="Atoany Nazareth Fierro Radilla" userId="a5d31210-b944-4ccb-813d-e5f7d50f7e60" providerId="ADAL" clId="{278BE16F-952E-4D97-AD56-498D2A309471}" dt="2025-08-15T14:48:21.454" v="12581" actId="47"/>
        <pc:sldMkLst>
          <pc:docMk/>
          <pc:sldMk cId="1814055574" sldId="311"/>
        </pc:sldMkLst>
      </pc:sldChg>
      <pc:sldChg chg="del">
        <pc:chgData name="Atoany Nazareth Fierro Radilla" userId="a5d31210-b944-4ccb-813d-e5f7d50f7e60" providerId="ADAL" clId="{278BE16F-952E-4D97-AD56-498D2A309471}" dt="2025-08-15T14:48:21.454" v="12581" actId="47"/>
        <pc:sldMkLst>
          <pc:docMk/>
          <pc:sldMk cId="2537750286" sldId="312"/>
        </pc:sldMkLst>
      </pc:sldChg>
      <pc:sldChg chg="del">
        <pc:chgData name="Atoany Nazareth Fierro Radilla" userId="a5d31210-b944-4ccb-813d-e5f7d50f7e60" providerId="ADAL" clId="{278BE16F-952E-4D97-AD56-498D2A309471}" dt="2025-08-15T14:48:21.454" v="12581" actId="47"/>
        <pc:sldMkLst>
          <pc:docMk/>
          <pc:sldMk cId="380399874" sldId="313"/>
        </pc:sldMkLst>
      </pc:sldChg>
      <pc:sldChg chg="del">
        <pc:chgData name="Atoany Nazareth Fierro Radilla" userId="a5d31210-b944-4ccb-813d-e5f7d50f7e60" providerId="ADAL" clId="{278BE16F-952E-4D97-AD56-498D2A309471}" dt="2025-08-15T14:48:21.454" v="12581" actId="47"/>
        <pc:sldMkLst>
          <pc:docMk/>
          <pc:sldMk cId="1347394799" sldId="314"/>
        </pc:sldMkLst>
      </pc:sldChg>
      <pc:sldChg chg="modSp new mod">
        <pc:chgData name="Atoany Nazareth Fierro Radilla" userId="a5d31210-b944-4ccb-813d-e5f7d50f7e60" providerId="ADAL" clId="{278BE16F-952E-4D97-AD56-498D2A309471}" dt="2025-08-07T15:48:06.955" v="142" actId="20577"/>
        <pc:sldMkLst>
          <pc:docMk/>
          <pc:sldMk cId="1132632753" sldId="315"/>
        </pc:sldMkLst>
      </pc:sldChg>
      <pc:sldChg chg="addSp delSp modSp new mod setBg">
        <pc:chgData name="Atoany Nazareth Fierro Radilla" userId="a5d31210-b944-4ccb-813d-e5f7d50f7e60" providerId="ADAL" clId="{278BE16F-952E-4D97-AD56-498D2A309471}" dt="2025-08-07T15:48:39.608" v="156" actId="26606"/>
        <pc:sldMkLst>
          <pc:docMk/>
          <pc:sldMk cId="2823777988" sldId="316"/>
        </pc:sldMkLst>
      </pc:sldChg>
      <pc:sldChg chg="addSp delSp modSp new mod setBg">
        <pc:chgData name="Atoany Nazareth Fierro Radilla" userId="a5d31210-b944-4ccb-813d-e5f7d50f7e60" providerId="ADAL" clId="{278BE16F-952E-4D97-AD56-498D2A309471}" dt="2025-08-07T15:49:48.342" v="238" actId="26606"/>
        <pc:sldMkLst>
          <pc:docMk/>
          <pc:sldMk cId="3554251471" sldId="317"/>
        </pc:sldMkLst>
      </pc:sldChg>
      <pc:sldChg chg="modSp new mod">
        <pc:chgData name="Atoany Nazareth Fierro Radilla" userId="a5d31210-b944-4ccb-813d-e5f7d50f7e60" providerId="ADAL" clId="{278BE16F-952E-4D97-AD56-498D2A309471}" dt="2025-08-07T15:55:12.533" v="467" actId="20577"/>
        <pc:sldMkLst>
          <pc:docMk/>
          <pc:sldMk cId="962191130" sldId="318"/>
        </pc:sldMkLst>
      </pc:sldChg>
      <pc:sldChg chg="modSp new mod">
        <pc:chgData name="Atoany Nazareth Fierro Radilla" userId="a5d31210-b944-4ccb-813d-e5f7d50f7e60" providerId="ADAL" clId="{278BE16F-952E-4D97-AD56-498D2A309471}" dt="2025-08-07T15:58:07.847" v="561" actId="33524"/>
        <pc:sldMkLst>
          <pc:docMk/>
          <pc:sldMk cId="3040185569" sldId="319"/>
        </pc:sldMkLst>
      </pc:sldChg>
      <pc:sldChg chg="modSp new mod">
        <pc:chgData name="Atoany Nazareth Fierro Radilla" userId="a5d31210-b944-4ccb-813d-e5f7d50f7e60" providerId="ADAL" clId="{278BE16F-952E-4D97-AD56-498D2A309471}" dt="2025-08-07T16:00:25.911" v="698" actId="20577"/>
        <pc:sldMkLst>
          <pc:docMk/>
          <pc:sldMk cId="4160446531" sldId="320"/>
        </pc:sldMkLst>
      </pc:sldChg>
      <pc:sldChg chg="modSp new mod">
        <pc:chgData name="Atoany Nazareth Fierro Radilla" userId="a5d31210-b944-4ccb-813d-e5f7d50f7e60" providerId="ADAL" clId="{278BE16F-952E-4D97-AD56-498D2A309471}" dt="2025-08-07T16:01:25.663" v="730" actId="20577"/>
        <pc:sldMkLst>
          <pc:docMk/>
          <pc:sldMk cId="3320211654" sldId="321"/>
        </pc:sldMkLst>
      </pc:sldChg>
      <pc:sldChg chg="modSp new mod">
        <pc:chgData name="Atoany Nazareth Fierro Radilla" userId="a5d31210-b944-4ccb-813d-e5f7d50f7e60" providerId="ADAL" clId="{278BE16F-952E-4D97-AD56-498D2A309471}" dt="2025-08-07T16:02:28.094" v="796" actId="20577"/>
        <pc:sldMkLst>
          <pc:docMk/>
          <pc:sldMk cId="2464755924" sldId="322"/>
        </pc:sldMkLst>
      </pc:sldChg>
      <pc:sldChg chg="add del">
        <pc:chgData name="Atoany Nazareth Fierro Radilla" userId="a5d31210-b944-4ccb-813d-e5f7d50f7e60" providerId="ADAL" clId="{278BE16F-952E-4D97-AD56-498D2A309471}" dt="2025-08-07T16:01:58.998" v="732"/>
        <pc:sldMkLst>
          <pc:docMk/>
          <pc:sldMk cId="3706041030" sldId="322"/>
        </pc:sldMkLst>
      </pc:sldChg>
      <pc:sldChg chg="addSp delSp modSp new mod">
        <pc:chgData name="Atoany Nazareth Fierro Radilla" userId="a5d31210-b944-4ccb-813d-e5f7d50f7e60" providerId="ADAL" clId="{278BE16F-952E-4D97-AD56-498D2A309471}" dt="2025-08-07T16:02:56.927" v="858"/>
        <pc:sldMkLst>
          <pc:docMk/>
          <pc:sldMk cId="1202730527" sldId="323"/>
        </pc:sldMkLst>
      </pc:sldChg>
      <pc:sldChg chg="delSp add setBg delDesignElem">
        <pc:chgData name="Atoany Nazareth Fierro Radilla" userId="a5d31210-b944-4ccb-813d-e5f7d50f7e60" providerId="ADAL" clId="{278BE16F-952E-4D97-AD56-498D2A309471}" dt="2025-08-07T16:03:05.810" v="860"/>
        <pc:sldMkLst>
          <pc:docMk/>
          <pc:sldMk cId="3247352472" sldId="331"/>
        </pc:sldMkLst>
      </pc:sldChg>
      <pc:sldChg chg="delSp add setBg delDesignElem">
        <pc:chgData name="Atoany Nazareth Fierro Radilla" userId="a5d31210-b944-4ccb-813d-e5f7d50f7e60" providerId="ADAL" clId="{278BE16F-952E-4D97-AD56-498D2A309471}" dt="2025-08-07T16:03:24.823" v="862"/>
        <pc:sldMkLst>
          <pc:docMk/>
          <pc:sldMk cId="4150297622" sldId="332"/>
        </pc:sldMkLst>
      </pc:sldChg>
      <pc:sldChg chg="add">
        <pc:chgData name="Atoany Nazareth Fierro Radilla" userId="a5d31210-b944-4ccb-813d-e5f7d50f7e60" providerId="ADAL" clId="{278BE16F-952E-4D97-AD56-498D2A309471}" dt="2025-08-07T16:03:31.545" v="863"/>
        <pc:sldMkLst>
          <pc:docMk/>
          <pc:sldMk cId="3281710297" sldId="333"/>
        </pc:sldMkLst>
      </pc:sldChg>
      <pc:sldChg chg="add">
        <pc:chgData name="Atoany Nazareth Fierro Radilla" userId="a5d31210-b944-4ccb-813d-e5f7d50f7e60" providerId="ADAL" clId="{278BE16F-952E-4D97-AD56-498D2A309471}" dt="2025-08-07T16:03:37.006" v="864"/>
        <pc:sldMkLst>
          <pc:docMk/>
          <pc:sldMk cId="1712695070" sldId="334"/>
        </pc:sldMkLst>
      </pc:sldChg>
      <pc:sldChg chg="add">
        <pc:chgData name="Atoany Nazareth Fierro Radilla" userId="a5d31210-b944-4ccb-813d-e5f7d50f7e60" providerId="ADAL" clId="{278BE16F-952E-4D97-AD56-498D2A309471}" dt="2025-08-07T16:03:43.046" v="865"/>
        <pc:sldMkLst>
          <pc:docMk/>
          <pc:sldMk cId="1358364813" sldId="335"/>
        </pc:sldMkLst>
      </pc:sldChg>
      <pc:sldChg chg="add">
        <pc:chgData name="Atoany Nazareth Fierro Radilla" userId="a5d31210-b944-4ccb-813d-e5f7d50f7e60" providerId="ADAL" clId="{278BE16F-952E-4D97-AD56-498D2A309471}" dt="2025-08-07T16:03:48.838" v="866"/>
        <pc:sldMkLst>
          <pc:docMk/>
          <pc:sldMk cId="3138315757" sldId="336"/>
        </pc:sldMkLst>
      </pc:sldChg>
      <pc:sldChg chg="add">
        <pc:chgData name="Atoany Nazareth Fierro Radilla" userId="a5d31210-b944-4ccb-813d-e5f7d50f7e60" providerId="ADAL" clId="{278BE16F-952E-4D97-AD56-498D2A309471}" dt="2025-08-07T16:03:54.566" v="867"/>
        <pc:sldMkLst>
          <pc:docMk/>
          <pc:sldMk cId="3093228994" sldId="337"/>
        </pc:sldMkLst>
      </pc:sldChg>
      <pc:sldChg chg="modSp new mod">
        <pc:chgData name="Atoany Nazareth Fierro Radilla" userId="a5d31210-b944-4ccb-813d-e5f7d50f7e60" providerId="ADAL" clId="{278BE16F-952E-4D97-AD56-498D2A309471}" dt="2025-08-07T17:10:39.765" v="1516" actId="20577"/>
        <pc:sldMkLst>
          <pc:docMk/>
          <pc:sldMk cId="2355919491" sldId="338"/>
        </pc:sldMkLst>
      </pc:sldChg>
      <pc:sldChg chg="addSp delSp modSp new mod setBg">
        <pc:chgData name="Atoany Nazareth Fierro Radilla" userId="a5d31210-b944-4ccb-813d-e5f7d50f7e60" providerId="ADAL" clId="{278BE16F-952E-4D97-AD56-498D2A309471}" dt="2025-08-20T21:23:29.346" v="15017" actId="20577"/>
        <pc:sldMkLst>
          <pc:docMk/>
          <pc:sldMk cId="1493288061" sldId="339"/>
        </pc:sldMkLst>
        <pc:spChg chg="mod">
          <ac:chgData name="Atoany Nazareth Fierro Radilla" userId="a5d31210-b944-4ccb-813d-e5f7d50f7e60" providerId="ADAL" clId="{278BE16F-952E-4D97-AD56-498D2A309471}" dt="2025-08-20T21:23:29.346" v="15017" actId="20577"/>
          <ac:spMkLst>
            <pc:docMk/>
            <pc:sldMk cId="1493288061" sldId="339"/>
            <ac:spMk id="3" creationId="{39870CF7-45D2-E69E-936A-53CCB5F47632}"/>
          </ac:spMkLst>
        </pc:spChg>
      </pc:sldChg>
      <pc:sldChg chg="addSp delSp modSp new mod setBg">
        <pc:chgData name="Atoany Nazareth Fierro Radilla" userId="a5d31210-b944-4ccb-813d-e5f7d50f7e60" providerId="ADAL" clId="{278BE16F-952E-4D97-AD56-498D2A309471}" dt="2025-08-07T17:36:37.639" v="1959" actId="26606"/>
        <pc:sldMkLst>
          <pc:docMk/>
          <pc:sldMk cId="3372629600" sldId="340"/>
        </pc:sldMkLst>
      </pc:sldChg>
      <pc:sldChg chg="addSp delSp modSp new mod">
        <pc:chgData name="Atoany Nazareth Fierro Radilla" userId="a5d31210-b944-4ccb-813d-e5f7d50f7e60" providerId="ADAL" clId="{278BE16F-952E-4D97-AD56-498D2A309471}" dt="2025-08-07T17:37:36.317" v="1977" actId="962"/>
        <pc:sldMkLst>
          <pc:docMk/>
          <pc:sldMk cId="2057846230" sldId="341"/>
        </pc:sldMkLst>
      </pc:sldChg>
      <pc:sldChg chg="addSp delSp modSp new mod ord setBg">
        <pc:chgData name="Atoany Nazareth Fierro Radilla" userId="a5d31210-b944-4ccb-813d-e5f7d50f7e60" providerId="ADAL" clId="{278BE16F-952E-4D97-AD56-498D2A309471}" dt="2025-08-07T17:52:05.200" v="2218" actId="26606"/>
        <pc:sldMkLst>
          <pc:docMk/>
          <pc:sldMk cId="191808501" sldId="342"/>
        </pc:sldMkLst>
      </pc:sldChg>
      <pc:sldChg chg="addSp modSp new mod setBg">
        <pc:chgData name="Atoany Nazareth Fierro Radilla" userId="a5d31210-b944-4ccb-813d-e5f7d50f7e60" providerId="ADAL" clId="{278BE16F-952E-4D97-AD56-498D2A309471}" dt="2025-08-07T17:56:22.983" v="2649" actId="26606"/>
        <pc:sldMkLst>
          <pc:docMk/>
          <pc:sldMk cId="2804792853" sldId="343"/>
        </pc:sldMkLst>
      </pc:sldChg>
      <pc:sldChg chg="modSp new mod">
        <pc:chgData name="Atoany Nazareth Fierro Radilla" userId="a5d31210-b944-4ccb-813d-e5f7d50f7e60" providerId="ADAL" clId="{278BE16F-952E-4D97-AD56-498D2A309471}" dt="2025-08-07T17:58:00.498" v="2825" actId="20577"/>
        <pc:sldMkLst>
          <pc:docMk/>
          <pc:sldMk cId="1167157562" sldId="344"/>
        </pc:sldMkLst>
      </pc:sldChg>
      <pc:sldChg chg="addSp delSp modSp new mod setBg">
        <pc:chgData name="Atoany Nazareth Fierro Radilla" userId="a5d31210-b944-4ccb-813d-e5f7d50f7e60" providerId="ADAL" clId="{278BE16F-952E-4D97-AD56-498D2A309471}" dt="2025-08-07T18:02:02.696" v="3091" actId="26606"/>
        <pc:sldMkLst>
          <pc:docMk/>
          <pc:sldMk cId="3092063795" sldId="345"/>
        </pc:sldMkLst>
      </pc:sldChg>
      <pc:sldChg chg="addSp modSp new mod setBg">
        <pc:chgData name="Atoany Nazareth Fierro Radilla" userId="a5d31210-b944-4ccb-813d-e5f7d50f7e60" providerId="ADAL" clId="{278BE16F-952E-4D97-AD56-498D2A309471}" dt="2025-08-07T18:08:36.742" v="3777" actId="113"/>
        <pc:sldMkLst>
          <pc:docMk/>
          <pc:sldMk cId="685123307" sldId="346"/>
        </pc:sldMkLst>
      </pc:sldChg>
      <pc:sldChg chg="modSp new mod">
        <pc:chgData name="Atoany Nazareth Fierro Radilla" userId="a5d31210-b944-4ccb-813d-e5f7d50f7e60" providerId="ADAL" clId="{278BE16F-952E-4D97-AD56-498D2A309471}" dt="2025-08-07T18:12:41.494" v="4210" actId="20577"/>
        <pc:sldMkLst>
          <pc:docMk/>
          <pc:sldMk cId="452043907" sldId="347"/>
        </pc:sldMkLst>
      </pc:sldChg>
      <pc:sldChg chg="modSp new mod">
        <pc:chgData name="Atoany Nazareth Fierro Radilla" userId="a5d31210-b944-4ccb-813d-e5f7d50f7e60" providerId="ADAL" clId="{278BE16F-952E-4D97-AD56-498D2A309471}" dt="2025-08-07T18:16:58.805" v="4250" actId="33524"/>
        <pc:sldMkLst>
          <pc:docMk/>
          <pc:sldMk cId="2603740543" sldId="348"/>
        </pc:sldMkLst>
      </pc:sldChg>
      <pc:sldChg chg="addSp modSp new mod setBg">
        <pc:chgData name="Atoany Nazareth Fierro Radilla" userId="a5d31210-b944-4ccb-813d-e5f7d50f7e60" providerId="ADAL" clId="{278BE16F-952E-4D97-AD56-498D2A309471}" dt="2025-08-07T18:26:11.354" v="4813" actId="1076"/>
        <pc:sldMkLst>
          <pc:docMk/>
          <pc:sldMk cId="2342604480" sldId="349"/>
        </pc:sldMkLst>
      </pc:sldChg>
      <pc:sldChg chg="addSp delSp modSp new mod setBg">
        <pc:chgData name="Atoany Nazareth Fierro Radilla" userId="a5d31210-b944-4ccb-813d-e5f7d50f7e60" providerId="ADAL" clId="{278BE16F-952E-4D97-AD56-498D2A309471}" dt="2025-08-07T18:39:07.019" v="4856" actId="26606"/>
        <pc:sldMkLst>
          <pc:docMk/>
          <pc:sldMk cId="407315209" sldId="350"/>
        </pc:sldMkLst>
      </pc:sldChg>
      <pc:sldChg chg="addSp modSp new mod setBg">
        <pc:chgData name="Atoany Nazareth Fierro Radilla" userId="a5d31210-b944-4ccb-813d-e5f7d50f7e60" providerId="ADAL" clId="{278BE16F-952E-4D97-AD56-498D2A309471}" dt="2025-08-08T17:26:58.226" v="6005" actId="26606"/>
        <pc:sldMkLst>
          <pc:docMk/>
          <pc:sldMk cId="50370416" sldId="351"/>
        </pc:sldMkLst>
      </pc:sldChg>
      <pc:sldChg chg="addSp delSp modSp new mod setBg addAnim delAnim">
        <pc:chgData name="Atoany Nazareth Fierro Radilla" userId="a5d31210-b944-4ccb-813d-e5f7d50f7e60" providerId="ADAL" clId="{278BE16F-952E-4D97-AD56-498D2A309471}" dt="2025-08-07T19:49:13.357" v="4942" actId="1076"/>
        <pc:sldMkLst>
          <pc:docMk/>
          <pc:sldMk cId="3517503186" sldId="352"/>
        </pc:sldMkLst>
      </pc:sldChg>
      <pc:sldChg chg="modSp new mod">
        <pc:chgData name="Atoany Nazareth Fierro Radilla" userId="a5d31210-b944-4ccb-813d-e5f7d50f7e60" providerId="ADAL" clId="{278BE16F-952E-4D97-AD56-498D2A309471}" dt="2025-08-07T20:09:29.208" v="5253" actId="20577"/>
        <pc:sldMkLst>
          <pc:docMk/>
          <pc:sldMk cId="3186745312" sldId="353"/>
        </pc:sldMkLst>
      </pc:sldChg>
      <pc:sldChg chg="modSp new mod">
        <pc:chgData name="Atoany Nazareth Fierro Radilla" userId="a5d31210-b944-4ccb-813d-e5f7d50f7e60" providerId="ADAL" clId="{278BE16F-952E-4D97-AD56-498D2A309471}" dt="2025-08-07T20:08:58.220" v="5208" actId="15"/>
        <pc:sldMkLst>
          <pc:docMk/>
          <pc:sldMk cId="912411750" sldId="354"/>
        </pc:sldMkLst>
      </pc:sldChg>
      <pc:sldChg chg="addSp modSp new mod">
        <pc:chgData name="Atoany Nazareth Fierro Radilla" userId="a5d31210-b944-4ccb-813d-e5f7d50f7e60" providerId="ADAL" clId="{278BE16F-952E-4D97-AD56-498D2A309471}" dt="2025-08-07T22:24:19.130" v="5300" actId="20577"/>
        <pc:sldMkLst>
          <pc:docMk/>
          <pc:sldMk cId="1113686138" sldId="355"/>
        </pc:sldMkLst>
      </pc:sldChg>
      <pc:sldChg chg="addSp modSp new mod setBg">
        <pc:chgData name="Atoany Nazareth Fierro Radilla" userId="a5d31210-b944-4ccb-813d-e5f7d50f7e60" providerId="ADAL" clId="{278BE16F-952E-4D97-AD56-498D2A309471}" dt="2025-08-08T17:05:58.690" v="5743" actId="1076"/>
        <pc:sldMkLst>
          <pc:docMk/>
          <pc:sldMk cId="2411386387" sldId="356"/>
        </pc:sldMkLst>
      </pc:sldChg>
      <pc:sldChg chg="addSp delSp modSp add mod setBg delDesignElem">
        <pc:chgData name="Atoany Nazareth Fierro Radilla" userId="a5d31210-b944-4ccb-813d-e5f7d50f7e60" providerId="ADAL" clId="{278BE16F-952E-4D97-AD56-498D2A309471}" dt="2025-08-08T17:13:06.263" v="5829" actId="478"/>
        <pc:sldMkLst>
          <pc:docMk/>
          <pc:sldMk cId="426239813" sldId="357"/>
        </pc:sldMkLst>
      </pc:sldChg>
      <pc:sldChg chg="modSp new del mod">
        <pc:chgData name="Atoany Nazareth Fierro Radilla" userId="a5d31210-b944-4ccb-813d-e5f7d50f7e60" providerId="ADAL" clId="{278BE16F-952E-4D97-AD56-498D2A309471}" dt="2025-08-08T17:12:33.111" v="5775" actId="47"/>
        <pc:sldMkLst>
          <pc:docMk/>
          <pc:sldMk cId="1549661201" sldId="357"/>
        </pc:sldMkLst>
      </pc:sldChg>
      <pc:sldChg chg="modSp add mod">
        <pc:chgData name="Atoany Nazareth Fierro Radilla" userId="a5d31210-b944-4ccb-813d-e5f7d50f7e60" providerId="ADAL" clId="{278BE16F-952E-4D97-AD56-498D2A309471}" dt="2025-08-08T17:13:19.666" v="5856" actId="20577"/>
        <pc:sldMkLst>
          <pc:docMk/>
          <pc:sldMk cId="3636632154" sldId="358"/>
        </pc:sldMkLst>
      </pc:sldChg>
      <pc:sldChg chg="addSp modSp new mod setBg">
        <pc:chgData name="Atoany Nazareth Fierro Radilla" userId="a5d31210-b944-4ccb-813d-e5f7d50f7e60" providerId="ADAL" clId="{278BE16F-952E-4D97-AD56-498D2A309471}" dt="2025-08-15T14:42:35.744" v="12559" actId="313"/>
        <pc:sldMkLst>
          <pc:docMk/>
          <pc:sldMk cId="358693288" sldId="359"/>
        </pc:sldMkLst>
        <pc:spChg chg="mod">
          <ac:chgData name="Atoany Nazareth Fierro Radilla" userId="a5d31210-b944-4ccb-813d-e5f7d50f7e60" providerId="ADAL" clId="{278BE16F-952E-4D97-AD56-498D2A309471}" dt="2025-08-15T14:42:35.744" v="12559" actId="313"/>
          <ac:spMkLst>
            <pc:docMk/>
            <pc:sldMk cId="358693288" sldId="359"/>
            <ac:spMk id="3" creationId="{10C91B5B-8A35-F166-FFCB-29891DA55327}"/>
          </ac:spMkLst>
        </pc:spChg>
      </pc:sldChg>
      <pc:sldChg chg="modSp new del mod">
        <pc:chgData name="Atoany Nazareth Fierro Radilla" userId="a5d31210-b944-4ccb-813d-e5f7d50f7e60" providerId="ADAL" clId="{278BE16F-952E-4D97-AD56-498D2A309471}" dt="2025-08-08T17:32:49.197" v="6150" actId="47"/>
        <pc:sldMkLst>
          <pc:docMk/>
          <pc:sldMk cId="1734265950" sldId="360"/>
        </pc:sldMkLst>
      </pc:sldChg>
      <pc:sldChg chg="addSp delSp modSp new del mod setBg">
        <pc:chgData name="Atoany Nazareth Fierro Radilla" userId="a5d31210-b944-4ccb-813d-e5f7d50f7e60" providerId="ADAL" clId="{278BE16F-952E-4D97-AD56-498D2A309471}" dt="2025-08-08T17:28:06.506" v="6010" actId="47"/>
        <pc:sldMkLst>
          <pc:docMk/>
          <pc:sldMk cId="1739698753" sldId="361"/>
        </pc:sldMkLst>
      </pc:sldChg>
      <pc:sldChg chg="new del">
        <pc:chgData name="Atoany Nazareth Fierro Radilla" userId="a5d31210-b944-4ccb-813d-e5f7d50f7e60" providerId="ADAL" clId="{278BE16F-952E-4D97-AD56-498D2A309471}" dt="2025-08-08T17:32:50.489" v="6151" actId="47"/>
        <pc:sldMkLst>
          <pc:docMk/>
          <pc:sldMk cId="409892528" sldId="362"/>
        </pc:sldMkLst>
      </pc:sldChg>
      <pc:sldChg chg="delSp modSp add mod setBg delDesignElem">
        <pc:chgData name="Atoany Nazareth Fierro Radilla" userId="a5d31210-b944-4ccb-813d-e5f7d50f7e60" providerId="ADAL" clId="{278BE16F-952E-4D97-AD56-498D2A309471}" dt="2025-08-08T17:27:50.337" v="6009" actId="14100"/>
        <pc:sldMkLst>
          <pc:docMk/>
          <pc:sldMk cId="400206993" sldId="363"/>
        </pc:sldMkLst>
      </pc:sldChg>
      <pc:sldChg chg="addSp delSp modSp new mod">
        <pc:chgData name="Atoany Nazareth Fierro Radilla" userId="a5d31210-b944-4ccb-813d-e5f7d50f7e60" providerId="ADAL" clId="{278BE16F-952E-4D97-AD56-498D2A309471}" dt="2025-08-19T21:07:06.785" v="12611" actId="1076"/>
        <pc:sldMkLst>
          <pc:docMk/>
          <pc:sldMk cId="971626448" sldId="364"/>
        </pc:sldMkLst>
        <pc:picChg chg="add mod">
          <ac:chgData name="Atoany Nazareth Fierro Radilla" userId="a5d31210-b944-4ccb-813d-e5f7d50f7e60" providerId="ADAL" clId="{278BE16F-952E-4D97-AD56-498D2A309471}" dt="2025-08-18T17:19:09.021" v="12588" actId="1076"/>
          <ac:picMkLst>
            <pc:docMk/>
            <pc:sldMk cId="971626448" sldId="364"/>
            <ac:picMk id="5" creationId="{6611293F-F533-9500-04BD-5EE4A5FEB055}"/>
          </ac:picMkLst>
        </pc:picChg>
        <pc:picChg chg="add mod">
          <ac:chgData name="Atoany Nazareth Fierro Radilla" userId="a5d31210-b944-4ccb-813d-e5f7d50f7e60" providerId="ADAL" clId="{278BE16F-952E-4D97-AD56-498D2A309471}" dt="2025-08-19T21:07:06.785" v="12611" actId="1076"/>
          <ac:picMkLst>
            <pc:docMk/>
            <pc:sldMk cId="971626448" sldId="364"/>
            <ac:picMk id="10" creationId="{B7454ECC-AB69-460E-BFF7-ED2954058BE7}"/>
          </ac:picMkLst>
        </pc:picChg>
      </pc:sldChg>
      <pc:sldChg chg="add">
        <pc:chgData name="Atoany Nazareth Fierro Radilla" userId="a5d31210-b944-4ccb-813d-e5f7d50f7e60" providerId="ADAL" clId="{278BE16F-952E-4D97-AD56-498D2A309471}" dt="2025-08-08T17:28:13.977" v="6012"/>
        <pc:sldMkLst>
          <pc:docMk/>
          <pc:sldMk cId="1990669799" sldId="365"/>
        </pc:sldMkLst>
      </pc:sldChg>
      <pc:sldChg chg="delSp add setBg delDesignElem">
        <pc:chgData name="Atoany Nazareth Fierro Radilla" userId="a5d31210-b944-4ccb-813d-e5f7d50f7e60" providerId="ADAL" clId="{278BE16F-952E-4D97-AD56-498D2A309471}" dt="2025-08-08T17:28:27.114" v="6014"/>
        <pc:sldMkLst>
          <pc:docMk/>
          <pc:sldMk cId="4019237611" sldId="366"/>
        </pc:sldMkLst>
      </pc:sldChg>
      <pc:sldChg chg="delSp add setBg delDesignElem">
        <pc:chgData name="Atoany Nazareth Fierro Radilla" userId="a5d31210-b944-4ccb-813d-e5f7d50f7e60" providerId="ADAL" clId="{278BE16F-952E-4D97-AD56-498D2A309471}" dt="2025-08-08T17:28:34.121" v="6016"/>
        <pc:sldMkLst>
          <pc:docMk/>
          <pc:sldMk cId="370620358" sldId="367"/>
        </pc:sldMkLst>
      </pc:sldChg>
      <pc:sldChg chg="add">
        <pc:chgData name="Atoany Nazareth Fierro Radilla" userId="a5d31210-b944-4ccb-813d-e5f7d50f7e60" providerId="ADAL" clId="{278BE16F-952E-4D97-AD56-498D2A309471}" dt="2025-08-08T17:28:40.156" v="6017"/>
        <pc:sldMkLst>
          <pc:docMk/>
          <pc:sldMk cId="2682159190" sldId="368"/>
        </pc:sldMkLst>
      </pc:sldChg>
      <pc:sldChg chg="add">
        <pc:chgData name="Atoany Nazareth Fierro Radilla" userId="a5d31210-b944-4ccb-813d-e5f7d50f7e60" providerId="ADAL" clId="{278BE16F-952E-4D97-AD56-498D2A309471}" dt="2025-08-08T17:28:46.458" v="6018"/>
        <pc:sldMkLst>
          <pc:docMk/>
          <pc:sldMk cId="4166412218" sldId="369"/>
        </pc:sldMkLst>
      </pc:sldChg>
      <pc:sldChg chg="add">
        <pc:chgData name="Atoany Nazareth Fierro Radilla" userId="a5d31210-b944-4ccb-813d-e5f7d50f7e60" providerId="ADAL" clId="{278BE16F-952E-4D97-AD56-498D2A309471}" dt="2025-08-08T17:29:01.506" v="6019"/>
        <pc:sldMkLst>
          <pc:docMk/>
          <pc:sldMk cId="513283689" sldId="370"/>
        </pc:sldMkLst>
      </pc:sldChg>
      <pc:sldChg chg="add">
        <pc:chgData name="Atoany Nazareth Fierro Radilla" userId="a5d31210-b944-4ccb-813d-e5f7d50f7e60" providerId="ADAL" clId="{278BE16F-952E-4D97-AD56-498D2A309471}" dt="2025-08-08T17:29:09.206" v="6020"/>
        <pc:sldMkLst>
          <pc:docMk/>
          <pc:sldMk cId="3459755128" sldId="371"/>
        </pc:sldMkLst>
      </pc:sldChg>
      <pc:sldChg chg="add">
        <pc:chgData name="Atoany Nazareth Fierro Radilla" userId="a5d31210-b944-4ccb-813d-e5f7d50f7e60" providerId="ADAL" clId="{278BE16F-952E-4D97-AD56-498D2A309471}" dt="2025-08-08T17:29:18.071" v="6021"/>
        <pc:sldMkLst>
          <pc:docMk/>
          <pc:sldMk cId="1035714439" sldId="372"/>
        </pc:sldMkLst>
      </pc:sldChg>
      <pc:sldChg chg="delSp add setBg delDesignElem">
        <pc:chgData name="Atoany Nazareth Fierro Radilla" userId="a5d31210-b944-4ccb-813d-e5f7d50f7e60" providerId="ADAL" clId="{278BE16F-952E-4D97-AD56-498D2A309471}" dt="2025-08-08T17:29:27.375" v="6023"/>
        <pc:sldMkLst>
          <pc:docMk/>
          <pc:sldMk cId="2883302002" sldId="373"/>
        </pc:sldMkLst>
      </pc:sldChg>
      <pc:sldChg chg="delSp add setBg delDesignElem">
        <pc:chgData name="Atoany Nazareth Fierro Radilla" userId="a5d31210-b944-4ccb-813d-e5f7d50f7e60" providerId="ADAL" clId="{278BE16F-952E-4D97-AD56-498D2A309471}" dt="2025-08-08T17:29:40.515" v="6025"/>
        <pc:sldMkLst>
          <pc:docMk/>
          <pc:sldMk cId="4053432405" sldId="374"/>
        </pc:sldMkLst>
      </pc:sldChg>
      <pc:sldChg chg="add">
        <pc:chgData name="Atoany Nazareth Fierro Radilla" userId="a5d31210-b944-4ccb-813d-e5f7d50f7e60" providerId="ADAL" clId="{278BE16F-952E-4D97-AD56-498D2A309471}" dt="2025-08-08T17:29:46.176" v="6026"/>
        <pc:sldMkLst>
          <pc:docMk/>
          <pc:sldMk cId="590472840" sldId="375"/>
        </pc:sldMkLst>
      </pc:sldChg>
      <pc:sldChg chg="delSp add setBg delDesignElem">
        <pc:chgData name="Atoany Nazareth Fierro Radilla" userId="a5d31210-b944-4ccb-813d-e5f7d50f7e60" providerId="ADAL" clId="{278BE16F-952E-4D97-AD56-498D2A309471}" dt="2025-08-08T17:30:00.342" v="6028"/>
        <pc:sldMkLst>
          <pc:docMk/>
          <pc:sldMk cId="2135664779" sldId="376"/>
        </pc:sldMkLst>
      </pc:sldChg>
      <pc:sldChg chg="modSp new mod">
        <pc:chgData name="Atoany Nazareth Fierro Radilla" userId="a5d31210-b944-4ccb-813d-e5f7d50f7e60" providerId="ADAL" clId="{278BE16F-952E-4D97-AD56-498D2A309471}" dt="2025-08-08T17:49:18.257" v="7952" actId="20577"/>
        <pc:sldMkLst>
          <pc:docMk/>
          <pc:sldMk cId="3798212001" sldId="377"/>
        </pc:sldMkLst>
      </pc:sldChg>
      <pc:sldChg chg="addSp delSp modSp new mod">
        <pc:chgData name="Atoany Nazareth Fierro Radilla" userId="a5d31210-b944-4ccb-813d-e5f7d50f7e60" providerId="ADAL" clId="{278BE16F-952E-4D97-AD56-498D2A309471}" dt="2025-08-08T17:50:07.282" v="7970" actId="1076"/>
        <pc:sldMkLst>
          <pc:docMk/>
          <pc:sldMk cId="3369152541" sldId="378"/>
        </pc:sldMkLst>
      </pc:sldChg>
      <pc:sldChg chg="addSp delSp modSp new mod">
        <pc:chgData name="Atoany Nazareth Fierro Radilla" userId="a5d31210-b944-4ccb-813d-e5f7d50f7e60" providerId="ADAL" clId="{278BE16F-952E-4D97-AD56-498D2A309471}" dt="2025-08-08T17:53:33.305" v="8214" actId="1076"/>
        <pc:sldMkLst>
          <pc:docMk/>
          <pc:sldMk cId="1979191184" sldId="379"/>
        </pc:sldMkLst>
      </pc:sldChg>
      <pc:sldChg chg="addSp delSp modSp new mod setBg">
        <pc:chgData name="Atoany Nazareth Fierro Radilla" userId="a5d31210-b944-4ccb-813d-e5f7d50f7e60" providerId="ADAL" clId="{278BE16F-952E-4D97-AD56-498D2A309471}" dt="2025-08-08T18:00:40.712" v="8474" actId="1076"/>
        <pc:sldMkLst>
          <pc:docMk/>
          <pc:sldMk cId="2035090980" sldId="380"/>
        </pc:sldMkLst>
      </pc:sldChg>
      <pc:sldChg chg="modSp new del mod">
        <pc:chgData name="Atoany Nazareth Fierro Radilla" userId="a5d31210-b944-4ccb-813d-e5f7d50f7e60" providerId="ADAL" clId="{278BE16F-952E-4D97-AD56-498D2A309471}" dt="2025-08-08T19:50:27.087" v="9520" actId="47"/>
        <pc:sldMkLst>
          <pc:docMk/>
          <pc:sldMk cId="3806908148" sldId="381"/>
        </pc:sldMkLst>
      </pc:sldChg>
      <pc:sldChg chg="addSp delSp modSp new mod setBg">
        <pc:chgData name="Atoany Nazareth Fierro Radilla" userId="a5d31210-b944-4ccb-813d-e5f7d50f7e60" providerId="ADAL" clId="{278BE16F-952E-4D97-AD56-498D2A309471}" dt="2025-08-08T19:40:22.174" v="8619" actId="26606"/>
        <pc:sldMkLst>
          <pc:docMk/>
          <pc:sldMk cId="1971454198" sldId="382"/>
        </pc:sldMkLst>
      </pc:sldChg>
      <pc:sldChg chg="addSp modSp new mod setBg">
        <pc:chgData name="Atoany Nazareth Fierro Radilla" userId="a5d31210-b944-4ccb-813d-e5f7d50f7e60" providerId="ADAL" clId="{278BE16F-952E-4D97-AD56-498D2A309471}" dt="2025-08-08T19:41:14.643" v="8711" actId="26606"/>
        <pc:sldMkLst>
          <pc:docMk/>
          <pc:sldMk cId="3322992302" sldId="383"/>
        </pc:sldMkLst>
      </pc:sldChg>
      <pc:sldChg chg="addSp delSp modSp new mod setBg">
        <pc:chgData name="Atoany Nazareth Fierro Radilla" userId="a5d31210-b944-4ccb-813d-e5f7d50f7e60" providerId="ADAL" clId="{278BE16F-952E-4D97-AD56-498D2A309471}" dt="2025-08-08T19:42:27.764" v="8823" actId="26606"/>
        <pc:sldMkLst>
          <pc:docMk/>
          <pc:sldMk cId="4002236406" sldId="384"/>
        </pc:sldMkLst>
      </pc:sldChg>
      <pc:sldChg chg="addSp delSp modSp new mod">
        <pc:chgData name="Atoany Nazareth Fierro Radilla" userId="a5d31210-b944-4ccb-813d-e5f7d50f7e60" providerId="ADAL" clId="{278BE16F-952E-4D97-AD56-498D2A309471}" dt="2025-08-08T19:43:17.911" v="8848" actId="1076"/>
        <pc:sldMkLst>
          <pc:docMk/>
          <pc:sldMk cId="3460452700" sldId="385"/>
        </pc:sldMkLst>
      </pc:sldChg>
      <pc:sldChg chg="addSp modSp new mod setBg">
        <pc:chgData name="Atoany Nazareth Fierro Radilla" userId="a5d31210-b944-4ccb-813d-e5f7d50f7e60" providerId="ADAL" clId="{278BE16F-952E-4D97-AD56-498D2A309471}" dt="2025-08-08T19:49:25.779" v="9519" actId="26606"/>
        <pc:sldMkLst>
          <pc:docMk/>
          <pc:sldMk cId="3813646673" sldId="386"/>
        </pc:sldMkLst>
      </pc:sldChg>
      <pc:sldChg chg="addSp modSp new mod setBg">
        <pc:chgData name="Atoany Nazareth Fierro Radilla" userId="a5d31210-b944-4ccb-813d-e5f7d50f7e60" providerId="ADAL" clId="{278BE16F-952E-4D97-AD56-498D2A309471}" dt="2025-08-08T20:05:33.969" v="12097" actId="26606"/>
        <pc:sldMkLst>
          <pc:docMk/>
          <pc:sldMk cId="692303944" sldId="387"/>
        </pc:sldMkLst>
      </pc:sldChg>
      <pc:sldChg chg="addSp modSp new mod setBg">
        <pc:chgData name="Atoany Nazareth Fierro Radilla" userId="a5d31210-b944-4ccb-813d-e5f7d50f7e60" providerId="ADAL" clId="{278BE16F-952E-4D97-AD56-498D2A309471}" dt="2025-08-08T20:05:38.212" v="12098" actId="26606"/>
        <pc:sldMkLst>
          <pc:docMk/>
          <pc:sldMk cId="2129582751" sldId="388"/>
        </pc:sldMkLst>
      </pc:sldChg>
      <pc:sldChg chg="addSp delSp modSp new mod setBg">
        <pc:chgData name="Atoany Nazareth Fierro Radilla" userId="a5d31210-b944-4ccb-813d-e5f7d50f7e60" providerId="ADAL" clId="{278BE16F-952E-4D97-AD56-498D2A309471}" dt="2025-08-08T20:05:41.426" v="12099" actId="26606"/>
        <pc:sldMkLst>
          <pc:docMk/>
          <pc:sldMk cId="1157365595" sldId="389"/>
        </pc:sldMkLst>
      </pc:sldChg>
      <pc:sldChg chg="addSp delSp modSp new mod setBg">
        <pc:chgData name="Atoany Nazareth Fierro Radilla" userId="a5d31210-b944-4ccb-813d-e5f7d50f7e60" providerId="ADAL" clId="{278BE16F-952E-4D97-AD56-498D2A309471}" dt="2025-08-08T20:05:45.024" v="12100" actId="26606"/>
        <pc:sldMkLst>
          <pc:docMk/>
          <pc:sldMk cId="536739541" sldId="390"/>
        </pc:sldMkLst>
      </pc:sldChg>
      <pc:sldChg chg="addSp delSp modSp new mod setBg">
        <pc:chgData name="Atoany Nazareth Fierro Radilla" userId="a5d31210-b944-4ccb-813d-e5f7d50f7e60" providerId="ADAL" clId="{278BE16F-952E-4D97-AD56-498D2A309471}" dt="2025-08-08T20:05:48.219" v="12101" actId="26606"/>
        <pc:sldMkLst>
          <pc:docMk/>
          <pc:sldMk cId="1130117200" sldId="391"/>
        </pc:sldMkLst>
      </pc:sldChg>
      <pc:sldChg chg="addSp delSp modSp new mod setBg">
        <pc:chgData name="Atoany Nazareth Fierro Radilla" userId="a5d31210-b944-4ccb-813d-e5f7d50f7e60" providerId="ADAL" clId="{278BE16F-952E-4D97-AD56-498D2A309471}" dt="2025-08-08T20:05:53.556" v="12102" actId="26606"/>
        <pc:sldMkLst>
          <pc:docMk/>
          <pc:sldMk cId="1014593693" sldId="392"/>
        </pc:sldMkLst>
      </pc:sldChg>
      <pc:sldChg chg="addSp delSp modSp new mod setBg">
        <pc:chgData name="Atoany Nazareth Fierro Radilla" userId="a5d31210-b944-4ccb-813d-e5f7d50f7e60" providerId="ADAL" clId="{278BE16F-952E-4D97-AD56-498D2A309471}" dt="2025-08-08T20:05:25.669" v="12096" actId="26606"/>
        <pc:sldMkLst>
          <pc:docMk/>
          <pc:sldMk cId="3366833201" sldId="393"/>
        </pc:sldMkLst>
      </pc:sldChg>
      <pc:sldChg chg="addSp delSp modSp new mod">
        <pc:chgData name="Atoany Nazareth Fierro Radilla" userId="a5d31210-b944-4ccb-813d-e5f7d50f7e60" providerId="ADAL" clId="{278BE16F-952E-4D97-AD56-498D2A309471}" dt="2025-08-12T22:29:56.975" v="12518" actId="113"/>
        <pc:sldMkLst>
          <pc:docMk/>
          <pc:sldMk cId="1343669517" sldId="394"/>
        </pc:sldMkLst>
        <pc:spChg chg="mod">
          <ac:chgData name="Atoany Nazareth Fierro Radilla" userId="a5d31210-b944-4ccb-813d-e5f7d50f7e60" providerId="ADAL" clId="{278BE16F-952E-4D97-AD56-498D2A309471}" dt="2025-08-12T22:10:35.388" v="12114" actId="20577"/>
          <ac:spMkLst>
            <pc:docMk/>
            <pc:sldMk cId="1343669517" sldId="394"/>
            <ac:spMk id="2" creationId="{C7F47F1E-396D-544B-951B-69786680305D}"/>
          </ac:spMkLst>
        </pc:spChg>
        <pc:spChg chg="mod">
          <ac:chgData name="Atoany Nazareth Fierro Radilla" userId="a5d31210-b944-4ccb-813d-e5f7d50f7e60" providerId="ADAL" clId="{278BE16F-952E-4D97-AD56-498D2A309471}" dt="2025-08-12T22:22:50.965" v="12224" actId="20577"/>
          <ac:spMkLst>
            <pc:docMk/>
            <pc:sldMk cId="1343669517" sldId="394"/>
            <ac:spMk id="3" creationId="{7FA72F27-8803-04B4-7547-3FE90C774FC2}"/>
          </ac:spMkLst>
        </pc:spChg>
        <pc:spChg chg="add mod">
          <ac:chgData name="Atoany Nazareth Fierro Radilla" userId="a5d31210-b944-4ccb-813d-e5f7d50f7e60" providerId="ADAL" clId="{278BE16F-952E-4D97-AD56-498D2A309471}" dt="2025-08-12T22:24:47.101" v="12297" actId="1076"/>
          <ac:spMkLst>
            <pc:docMk/>
            <pc:sldMk cId="1343669517" sldId="394"/>
            <ac:spMk id="4" creationId="{09FDFE93-68F2-2B61-A9C8-1AA5EFAE203F}"/>
          </ac:spMkLst>
        </pc:spChg>
        <pc:spChg chg="add mod">
          <ac:chgData name="Atoany Nazareth Fierro Radilla" userId="a5d31210-b944-4ccb-813d-e5f7d50f7e60" providerId="ADAL" clId="{278BE16F-952E-4D97-AD56-498D2A309471}" dt="2025-08-12T22:24:47.101" v="12297" actId="1076"/>
          <ac:spMkLst>
            <pc:docMk/>
            <pc:sldMk cId="1343669517" sldId="394"/>
            <ac:spMk id="9" creationId="{FDA84A15-AED4-B239-5F53-D1B6227E283F}"/>
          </ac:spMkLst>
        </pc:spChg>
        <pc:spChg chg="add mod">
          <ac:chgData name="Atoany Nazareth Fierro Radilla" userId="a5d31210-b944-4ccb-813d-e5f7d50f7e60" providerId="ADAL" clId="{278BE16F-952E-4D97-AD56-498D2A309471}" dt="2025-08-12T22:24:47.101" v="12297" actId="1076"/>
          <ac:spMkLst>
            <pc:docMk/>
            <pc:sldMk cId="1343669517" sldId="394"/>
            <ac:spMk id="10" creationId="{920BA7D5-0007-B637-924F-E70A2005467A}"/>
          </ac:spMkLst>
        </pc:spChg>
        <pc:spChg chg="add mod">
          <ac:chgData name="Atoany Nazareth Fierro Radilla" userId="a5d31210-b944-4ccb-813d-e5f7d50f7e60" providerId="ADAL" clId="{278BE16F-952E-4D97-AD56-498D2A309471}" dt="2025-08-12T22:26:14.386" v="12367" actId="20577"/>
          <ac:spMkLst>
            <pc:docMk/>
            <pc:sldMk cId="1343669517" sldId="394"/>
            <ac:spMk id="11" creationId="{F974B54F-5B7A-DE58-4A76-074839DDD515}"/>
          </ac:spMkLst>
        </pc:spChg>
        <pc:spChg chg="add mod">
          <ac:chgData name="Atoany Nazareth Fierro Radilla" userId="a5d31210-b944-4ccb-813d-e5f7d50f7e60" providerId="ADAL" clId="{278BE16F-952E-4D97-AD56-498D2A309471}" dt="2025-08-12T22:26:27.633" v="12378" actId="313"/>
          <ac:spMkLst>
            <pc:docMk/>
            <pc:sldMk cId="1343669517" sldId="394"/>
            <ac:spMk id="12" creationId="{FAE7844F-CB93-4606-A2F9-27A31041C117}"/>
          </ac:spMkLst>
        </pc:spChg>
        <pc:spChg chg="add mod">
          <ac:chgData name="Atoany Nazareth Fierro Radilla" userId="a5d31210-b944-4ccb-813d-e5f7d50f7e60" providerId="ADAL" clId="{278BE16F-952E-4D97-AD56-498D2A309471}" dt="2025-08-12T22:25:41.054" v="12324" actId="1076"/>
          <ac:spMkLst>
            <pc:docMk/>
            <pc:sldMk cId="1343669517" sldId="394"/>
            <ac:spMk id="14" creationId="{A4D60B5A-1273-DDD2-BE1F-732BBD104783}"/>
          </ac:spMkLst>
        </pc:spChg>
        <pc:spChg chg="add mod">
          <ac:chgData name="Atoany Nazareth Fierro Radilla" userId="a5d31210-b944-4ccb-813d-e5f7d50f7e60" providerId="ADAL" clId="{278BE16F-952E-4D97-AD56-498D2A309471}" dt="2025-08-12T22:27:55.810" v="12432" actId="1076"/>
          <ac:spMkLst>
            <pc:docMk/>
            <pc:sldMk cId="1343669517" sldId="394"/>
            <ac:spMk id="15" creationId="{1AFDF44A-C059-1294-176A-10071211A6DC}"/>
          </ac:spMkLst>
        </pc:spChg>
        <pc:spChg chg="add mod">
          <ac:chgData name="Atoany Nazareth Fierro Radilla" userId="a5d31210-b944-4ccb-813d-e5f7d50f7e60" providerId="ADAL" clId="{278BE16F-952E-4D97-AD56-498D2A309471}" dt="2025-08-12T22:27:55.810" v="12432" actId="1076"/>
          <ac:spMkLst>
            <pc:docMk/>
            <pc:sldMk cId="1343669517" sldId="394"/>
            <ac:spMk id="16" creationId="{C69047AA-24A5-EB82-2565-C59F395EF9F7}"/>
          </ac:spMkLst>
        </pc:spChg>
        <pc:spChg chg="add mod">
          <ac:chgData name="Atoany Nazareth Fierro Radilla" userId="a5d31210-b944-4ccb-813d-e5f7d50f7e60" providerId="ADAL" clId="{278BE16F-952E-4D97-AD56-498D2A309471}" dt="2025-08-12T22:27:59.298" v="12434" actId="1076"/>
          <ac:spMkLst>
            <pc:docMk/>
            <pc:sldMk cId="1343669517" sldId="394"/>
            <ac:spMk id="18" creationId="{BE4B687A-A17C-7A64-5DE8-A11E1AD21495}"/>
          </ac:spMkLst>
        </pc:spChg>
        <pc:spChg chg="add mod">
          <ac:chgData name="Atoany Nazareth Fierro Radilla" userId="a5d31210-b944-4ccb-813d-e5f7d50f7e60" providerId="ADAL" clId="{278BE16F-952E-4D97-AD56-498D2A309471}" dt="2025-08-12T22:29:56.975" v="12518" actId="113"/>
          <ac:spMkLst>
            <pc:docMk/>
            <pc:sldMk cId="1343669517" sldId="394"/>
            <ac:spMk id="19" creationId="{07CCAF49-69A6-8F32-9FD6-672C7D3856C2}"/>
          </ac:spMkLst>
        </pc:spChg>
        <pc:spChg chg="add mod">
          <ac:chgData name="Atoany Nazareth Fierro Radilla" userId="a5d31210-b944-4ccb-813d-e5f7d50f7e60" providerId="ADAL" clId="{278BE16F-952E-4D97-AD56-498D2A309471}" dt="2025-08-12T22:29:54.575" v="12517" actId="113"/>
          <ac:spMkLst>
            <pc:docMk/>
            <pc:sldMk cId="1343669517" sldId="394"/>
            <ac:spMk id="20" creationId="{D196DEDC-3077-AFA9-499F-B889365DF4D5}"/>
          </ac:spMkLst>
        </pc:spChg>
        <pc:spChg chg="add mod">
          <ac:chgData name="Atoany Nazareth Fierro Radilla" userId="a5d31210-b944-4ccb-813d-e5f7d50f7e60" providerId="ADAL" clId="{278BE16F-952E-4D97-AD56-498D2A309471}" dt="2025-08-12T22:29:31.404" v="12516" actId="20577"/>
          <ac:spMkLst>
            <pc:docMk/>
            <pc:sldMk cId="1343669517" sldId="394"/>
            <ac:spMk id="22" creationId="{0C8569CE-30ED-21F4-AF12-499EE57CB878}"/>
          </ac:spMkLst>
        </pc:spChg>
        <pc:picChg chg="add mod modCrop">
          <ac:chgData name="Atoany Nazareth Fierro Radilla" userId="a5d31210-b944-4ccb-813d-e5f7d50f7e60" providerId="ADAL" clId="{278BE16F-952E-4D97-AD56-498D2A309471}" dt="2025-08-12T22:25:43.052" v="12325" actId="1076"/>
          <ac:picMkLst>
            <pc:docMk/>
            <pc:sldMk cId="1343669517" sldId="394"/>
            <ac:picMk id="13" creationId="{B13E79F8-EE81-98C3-428F-0DE9D53C2C51}"/>
          </ac:picMkLst>
        </pc:picChg>
      </pc:sldChg>
      <pc:sldChg chg="modSp new mod">
        <pc:chgData name="Atoany Nazareth Fierro Radilla" userId="a5d31210-b944-4ccb-813d-e5f7d50f7e60" providerId="ADAL" clId="{278BE16F-952E-4D97-AD56-498D2A309471}" dt="2025-08-13T00:50:24.540" v="12558" actId="20577"/>
        <pc:sldMkLst>
          <pc:docMk/>
          <pc:sldMk cId="274490543" sldId="395"/>
        </pc:sldMkLst>
        <pc:spChg chg="mod">
          <ac:chgData name="Atoany Nazareth Fierro Radilla" userId="a5d31210-b944-4ccb-813d-e5f7d50f7e60" providerId="ADAL" clId="{278BE16F-952E-4D97-AD56-498D2A309471}" dt="2025-08-13T00:50:16.290" v="12524" actId="20577"/>
          <ac:spMkLst>
            <pc:docMk/>
            <pc:sldMk cId="274490543" sldId="395"/>
            <ac:spMk id="2" creationId="{2F67F2E2-F640-5FF2-8D5A-57A2D8BE8D49}"/>
          </ac:spMkLst>
        </pc:spChg>
        <pc:spChg chg="mod">
          <ac:chgData name="Atoany Nazareth Fierro Radilla" userId="a5d31210-b944-4ccb-813d-e5f7d50f7e60" providerId="ADAL" clId="{278BE16F-952E-4D97-AD56-498D2A309471}" dt="2025-08-13T00:50:24.540" v="12558" actId="20577"/>
          <ac:spMkLst>
            <pc:docMk/>
            <pc:sldMk cId="274490543" sldId="395"/>
            <ac:spMk id="3" creationId="{6FCB1598-65C5-D3BF-6735-DEBFF5AE09B7}"/>
          </ac:spMkLst>
        </pc:spChg>
      </pc:sldChg>
      <pc:sldChg chg="addSp modSp new del mod setBg">
        <pc:chgData name="Atoany Nazareth Fierro Radilla" userId="a5d31210-b944-4ccb-813d-e5f7d50f7e60" providerId="ADAL" clId="{278BE16F-952E-4D97-AD56-498D2A309471}" dt="2025-08-20T21:27:57.419" v="15099" actId="2696"/>
        <pc:sldMkLst>
          <pc:docMk/>
          <pc:sldMk cId="1130998157" sldId="396"/>
        </pc:sldMkLst>
      </pc:sldChg>
      <pc:sldChg chg="delSp add setBg delDesignElem">
        <pc:chgData name="Atoany Nazareth Fierro Radilla" userId="a5d31210-b944-4ccb-813d-e5f7d50f7e60" providerId="ADAL" clId="{278BE16F-952E-4D97-AD56-498D2A309471}" dt="2025-08-20T21:27:59.144" v="15101"/>
        <pc:sldMkLst>
          <pc:docMk/>
          <pc:sldMk cId="2622068735" sldId="396"/>
        </pc:sldMkLst>
      </pc:sldChg>
      <pc:sldChg chg="delSp modSp add mod setBg delDesignElem">
        <pc:chgData name="Atoany Nazareth Fierro Radilla" userId="a5d31210-b944-4ccb-813d-e5f7d50f7e60" providerId="ADAL" clId="{278BE16F-952E-4D97-AD56-498D2A309471}" dt="2025-08-19T23:33:07.232" v="12642" actId="20577"/>
        <pc:sldMkLst>
          <pc:docMk/>
          <pc:sldMk cId="2590035797" sldId="397"/>
        </pc:sldMkLst>
        <pc:spChg chg="mod">
          <ac:chgData name="Atoany Nazareth Fierro Radilla" userId="a5d31210-b944-4ccb-813d-e5f7d50f7e60" providerId="ADAL" clId="{278BE16F-952E-4D97-AD56-498D2A309471}" dt="2025-08-19T23:33:07.232" v="12642" actId="20577"/>
          <ac:spMkLst>
            <pc:docMk/>
            <pc:sldMk cId="2590035797" sldId="397"/>
            <ac:spMk id="3" creationId="{4A731126-385A-77D3-85B4-6E941E5C7290}"/>
          </ac:spMkLst>
        </pc:spChg>
      </pc:sldChg>
      <pc:sldChg chg="modSp add mod">
        <pc:chgData name="Atoany Nazareth Fierro Radilla" userId="a5d31210-b944-4ccb-813d-e5f7d50f7e60" providerId="ADAL" clId="{278BE16F-952E-4D97-AD56-498D2A309471}" dt="2025-08-19T23:33:44.563" v="12684" actId="20577"/>
        <pc:sldMkLst>
          <pc:docMk/>
          <pc:sldMk cId="578330686" sldId="398"/>
        </pc:sldMkLst>
        <pc:spChg chg="mod">
          <ac:chgData name="Atoany Nazareth Fierro Radilla" userId="a5d31210-b944-4ccb-813d-e5f7d50f7e60" providerId="ADAL" clId="{278BE16F-952E-4D97-AD56-498D2A309471}" dt="2025-08-19T23:33:26.154" v="12645" actId="20577"/>
          <ac:spMkLst>
            <pc:docMk/>
            <pc:sldMk cId="578330686" sldId="398"/>
            <ac:spMk id="2" creationId="{EDE517E7-B887-66B9-3FF4-3A3340A8300B}"/>
          </ac:spMkLst>
        </pc:spChg>
        <pc:spChg chg="mod">
          <ac:chgData name="Atoany Nazareth Fierro Radilla" userId="a5d31210-b944-4ccb-813d-e5f7d50f7e60" providerId="ADAL" clId="{278BE16F-952E-4D97-AD56-498D2A309471}" dt="2025-08-19T23:33:44.563" v="12684" actId="20577"/>
          <ac:spMkLst>
            <pc:docMk/>
            <pc:sldMk cId="578330686" sldId="398"/>
            <ac:spMk id="3" creationId="{A3FCE2DF-041D-4245-26E5-D3DCAAF4F708}"/>
          </ac:spMkLst>
        </pc:spChg>
      </pc:sldChg>
      <pc:sldChg chg="modSp add del mod">
        <pc:chgData name="Atoany Nazareth Fierro Radilla" userId="a5d31210-b944-4ccb-813d-e5f7d50f7e60" providerId="ADAL" clId="{278BE16F-952E-4D97-AD56-498D2A309471}" dt="2025-08-20T21:27:57.419" v="15099" actId="2696"/>
        <pc:sldMkLst>
          <pc:docMk/>
          <pc:sldMk cId="764820028" sldId="399"/>
        </pc:sldMkLst>
      </pc:sldChg>
      <pc:sldChg chg="add">
        <pc:chgData name="Atoany Nazareth Fierro Radilla" userId="a5d31210-b944-4ccb-813d-e5f7d50f7e60" providerId="ADAL" clId="{278BE16F-952E-4D97-AD56-498D2A309471}" dt="2025-08-20T21:27:59.144" v="15101"/>
        <pc:sldMkLst>
          <pc:docMk/>
          <pc:sldMk cId="2350869938" sldId="399"/>
        </pc:sldMkLst>
      </pc:sldChg>
      <pc:sldChg chg="addSp modSp new mod">
        <pc:chgData name="Atoany Nazareth Fierro Radilla" userId="a5d31210-b944-4ccb-813d-e5f7d50f7e60" providerId="ADAL" clId="{278BE16F-952E-4D97-AD56-498D2A309471}" dt="2025-08-20T17:44:48.007" v="13066" actId="27636"/>
        <pc:sldMkLst>
          <pc:docMk/>
          <pc:sldMk cId="1320382281" sldId="400"/>
        </pc:sldMkLst>
        <pc:spChg chg="mod">
          <ac:chgData name="Atoany Nazareth Fierro Radilla" userId="a5d31210-b944-4ccb-813d-e5f7d50f7e60" providerId="ADAL" clId="{278BE16F-952E-4D97-AD56-498D2A309471}" dt="2025-08-20T17:41:00.684" v="12762" actId="20577"/>
          <ac:spMkLst>
            <pc:docMk/>
            <pc:sldMk cId="1320382281" sldId="400"/>
            <ac:spMk id="2" creationId="{82365A50-27EB-DF21-84B3-C99B4C367290}"/>
          </ac:spMkLst>
        </pc:spChg>
        <pc:spChg chg="mod">
          <ac:chgData name="Atoany Nazareth Fierro Radilla" userId="a5d31210-b944-4ccb-813d-e5f7d50f7e60" providerId="ADAL" clId="{278BE16F-952E-4D97-AD56-498D2A309471}" dt="2025-08-20T17:44:48.007" v="13066" actId="27636"/>
          <ac:spMkLst>
            <pc:docMk/>
            <pc:sldMk cId="1320382281" sldId="400"/>
            <ac:spMk id="3" creationId="{DFB9F515-FDE7-A5B3-DCFE-0FB48B9FEF1E}"/>
          </ac:spMkLst>
        </pc:spChg>
        <pc:picChg chg="add mod">
          <ac:chgData name="Atoany Nazareth Fierro Radilla" userId="a5d31210-b944-4ccb-813d-e5f7d50f7e60" providerId="ADAL" clId="{278BE16F-952E-4D97-AD56-498D2A309471}" dt="2025-08-20T17:44:45.845" v="13064" actId="1076"/>
          <ac:picMkLst>
            <pc:docMk/>
            <pc:sldMk cId="1320382281" sldId="400"/>
            <ac:picMk id="5" creationId="{EF0A4DB2-5A36-4EF0-B79E-5EA9F3D9BE9D}"/>
          </ac:picMkLst>
        </pc:picChg>
      </pc:sldChg>
      <pc:sldChg chg="addSp modSp new mod setBg">
        <pc:chgData name="Atoany Nazareth Fierro Radilla" userId="a5d31210-b944-4ccb-813d-e5f7d50f7e60" providerId="ADAL" clId="{278BE16F-952E-4D97-AD56-498D2A309471}" dt="2025-08-20T17:49:09.718" v="13343" actId="26606"/>
        <pc:sldMkLst>
          <pc:docMk/>
          <pc:sldMk cId="4238999767" sldId="401"/>
        </pc:sldMkLst>
        <pc:spChg chg="mod">
          <ac:chgData name="Atoany Nazareth Fierro Radilla" userId="a5d31210-b944-4ccb-813d-e5f7d50f7e60" providerId="ADAL" clId="{278BE16F-952E-4D97-AD56-498D2A309471}" dt="2025-08-20T17:49:09.718" v="13343" actId="26606"/>
          <ac:spMkLst>
            <pc:docMk/>
            <pc:sldMk cId="4238999767" sldId="401"/>
            <ac:spMk id="2" creationId="{ADDED551-826A-6338-22DA-6B230E91D7E5}"/>
          </ac:spMkLst>
        </pc:spChg>
        <pc:spChg chg="mod">
          <ac:chgData name="Atoany Nazareth Fierro Radilla" userId="a5d31210-b944-4ccb-813d-e5f7d50f7e60" providerId="ADAL" clId="{278BE16F-952E-4D97-AD56-498D2A309471}" dt="2025-08-20T17:49:09.718" v="13343" actId="26606"/>
          <ac:spMkLst>
            <pc:docMk/>
            <pc:sldMk cId="4238999767" sldId="401"/>
            <ac:spMk id="3" creationId="{E80CCD8A-4AB5-EC68-0BD2-11F3B036D05C}"/>
          </ac:spMkLst>
        </pc:spChg>
        <pc:spChg chg="add">
          <ac:chgData name="Atoany Nazareth Fierro Radilla" userId="a5d31210-b944-4ccb-813d-e5f7d50f7e60" providerId="ADAL" clId="{278BE16F-952E-4D97-AD56-498D2A309471}" dt="2025-08-20T17:49:09.718" v="13343" actId="26606"/>
          <ac:spMkLst>
            <pc:docMk/>
            <pc:sldMk cId="4238999767" sldId="401"/>
            <ac:spMk id="10" creationId="{8651CFA9-6065-4243-AC48-858E359780B1}"/>
          </ac:spMkLst>
        </pc:spChg>
        <pc:spChg chg="add">
          <ac:chgData name="Atoany Nazareth Fierro Radilla" userId="a5d31210-b944-4ccb-813d-e5f7d50f7e60" providerId="ADAL" clId="{278BE16F-952E-4D97-AD56-498D2A309471}" dt="2025-08-20T17:49:09.718" v="13343" actId="26606"/>
          <ac:spMkLst>
            <pc:docMk/>
            <pc:sldMk cId="4238999767" sldId="401"/>
            <ac:spMk id="12" creationId="{37962AE0-6A1C-4B76-9D52-10E5E6D7D3BB}"/>
          </ac:spMkLst>
        </pc:spChg>
        <pc:grpChg chg="add">
          <ac:chgData name="Atoany Nazareth Fierro Radilla" userId="a5d31210-b944-4ccb-813d-e5f7d50f7e60" providerId="ADAL" clId="{278BE16F-952E-4D97-AD56-498D2A309471}" dt="2025-08-20T17:49:09.718" v="13343" actId="26606"/>
          <ac:grpSpMkLst>
            <pc:docMk/>
            <pc:sldMk cId="4238999767" sldId="401"/>
            <ac:grpSpMk id="14" creationId="{A345EEC5-ECAA-408B-B9D7-1C0E1102C169}"/>
          </ac:grpSpMkLst>
        </pc:grpChg>
        <pc:grpChg chg="add">
          <ac:chgData name="Atoany Nazareth Fierro Radilla" userId="a5d31210-b944-4ccb-813d-e5f7d50f7e60" providerId="ADAL" clId="{278BE16F-952E-4D97-AD56-498D2A309471}" dt="2025-08-20T17:49:09.718" v="13343" actId="26606"/>
          <ac:grpSpMkLst>
            <pc:docMk/>
            <pc:sldMk cId="4238999767" sldId="401"/>
            <ac:grpSpMk id="24" creationId="{F0A218EB-ECC2-4D0D-9EDC-F5CB062CADCE}"/>
          </ac:grpSpMkLst>
        </pc:grpChg>
        <pc:picChg chg="add mod">
          <ac:chgData name="Atoany Nazareth Fierro Radilla" userId="a5d31210-b944-4ccb-813d-e5f7d50f7e60" providerId="ADAL" clId="{278BE16F-952E-4D97-AD56-498D2A309471}" dt="2025-08-20T17:49:09.718" v="13343" actId="26606"/>
          <ac:picMkLst>
            <pc:docMk/>
            <pc:sldMk cId="4238999767" sldId="401"/>
            <ac:picMk id="5" creationId="{2BF85BD7-FFCE-9F87-3905-44582FE68E1E}"/>
          </ac:picMkLst>
        </pc:picChg>
      </pc:sldChg>
      <pc:sldChg chg="addSp modSp new mod">
        <pc:chgData name="Atoany Nazareth Fierro Radilla" userId="a5d31210-b944-4ccb-813d-e5f7d50f7e60" providerId="ADAL" clId="{278BE16F-952E-4D97-AD56-498D2A309471}" dt="2025-08-20T17:52:27.555" v="13705" actId="1076"/>
        <pc:sldMkLst>
          <pc:docMk/>
          <pc:sldMk cId="4186124140" sldId="402"/>
        </pc:sldMkLst>
        <pc:spChg chg="mod">
          <ac:chgData name="Atoany Nazareth Fierro Radilla" userId="a5d31210-b944-4ccb-813d-e5f7d50f7e60" providerId="ADAL" clId="{278BE16F-952E-4D97-AD56-498D2A309471}" dt="2025-08-20T17:49:30.164" v="13373" actId="20577"/>
          <ac:spMkLst>
            <pc:docMk/>
            <pc:sldMk cId="4186124140" sldId="402"/>
            <ac:spMk id="2" creationId="{67099B71-3A16-DBFD-FE30-DA358BD0EF09}"/>
          </ac:spMkLst>
        </pc:spChg>
        <pc:spChg chg="mod">
          <ac:chgData name="Atoany Nazareth Fierro Radilla" userId="a5d31210-b944-4ccb-813d-e5f7d50f7e60" providerId="ADAL" clId="{278BE16F-952E-4D97-AD56-498D2A309471}" dt="2025-08-20T17:51:53.192" v="13701" actId="20577"/>
          <ac:spMkLst>
            <pc:docMk/>
            <pc:sldMk cId="4186124140" sldId="402"/>
            <ac:spMk id="3" creationId="{14416033-32CD-63FF-5688-E483FED5594E}"/>
          </ac:spMkLst>
        </pc:spChg>
        <pc:picChg chg="add mod">
          <ac:chgData name="Atoany Nazareth Fierro Radilla" userId="a5d31210-b944-4ccb-813d-e5f7d50f7e60" providerId="ADAL" clId="{278BE16F-952E-4D97-AD56-498D2A309471}" dt="2025-08-20T17:52:27.555" v="13705" actId="1076"/>
          <ac:picMkLst>
            <pc:docMk/>
            <pc:sldMk cId="4186124140" sldId="402"/>
            <ac:picMk id="5" creationId="{DBC6B32D-283A-D7E3-355C-27B0F0AB131E}"/>
          </ac:picMkLst>
        </pc:picChg>
      </pc:sldChg>
      <pc:sldChg chg="modSp new mod">
        <pc:chgData name="Atoany Nazareth Fierro Radilla" userId="a5d31210-b944-4ccb-813d-e5f7d50f7e60" providerId="ADAL" clId="{278BE16F-952E-4D97-AD56-498D2A309471}" dt="2025-08-20T17:56:15.800" v="14272" actId="20577"/>
        <pc:sldMkLst>
          <pc:docMk/>
          <pc:sldMk cId="4187259186" sldId="403"/>
        </pc:sldMkLst>
        <pc:spChg chg="mod">
          <ac:chgData name="Atoany Nazareth Fierro Radilla" userId="a5d31210-b944-4ccb-813d-e5f7d50f7e60" providerId="ADAL" clId="{278BE16F-952E-4D97-AD56-498D2A309471}" dt="2025-08-20T17:52:34.344" v="13718" actId="20577"/>
          <ac:spMkLst>
            <pc:docMk/>
            <pc:sldMk cId="4187259186" sldId="403"/>
            <ac:spMk id="2" creationId="{4869F0B4-0BDD-4EAD-1C01-1EA0522A2E2A}"/>
          </ac:spMkLst>
        </pc:spChg>
        <pc:spChg chg="mod">
          <ac:chgData name="Atoany Nazareth Fierro Radilla" userId="a5d31210-b944-4ccb-813d-e5f7d50f7e60" providerId="ADAL" clId="{278BE16F-952E-4D97-AD56-498D2A309471}" dt="2025-08-20T17:56:15.800" v="14272" actId="20577"/>
          <ac:spMkLst>
            <pc:docMk/>
            <pc:sldMk cId="4187259186" sldId="403"/>
            <ac:spMk id="3" creationId="{3462E1FA-C5BE-8857-12AC-2BD7EE68C951}"/>
          </ac:spMkLst>
        </pc:spChg>
      </pc:sldChg>
      <pc:sldChg chg="addSp delSp modSp new mod setBg addAnim">
        <pc:chgData name="Atoany Nazareth Fierro Radilla" userId="a5d31210-b944-4ccb-813d-e5f7d50f7e60" providerId="ADAL" clId="{278BE16F-952E-4D97-AD56-498D2A309471}" dt="2025-08-22T22:54:40.820" v="17242" actId="26606"/>
        <pc:sldMkLst>
          <pc:docMk/>
          <pc:sldMk cId="2688120815" sldId="404"/>
        </pc:sldMkLst>
        <pc:spChg chg="mod">
          <ac:chgData name="Atoany Nazareth Fierro Radilla" userId="a5d31210-b944-4ccb-813d-e5f7d50f7e60" providerId="ADAL" clId="{278BE16F-952E-4D97-AD56-498D2A309471}" dt="2025-08-22T22:54:40.820" v="17242" actId="26606"/>
          <ac:spMkLst>
            <pc:docMk/>
            <pc:sldMk cId="2688120815" sldId="404"/>
            <ac:spMk id="2" creationId="{0EE2E930-A6A5-FB35-6E03-49BC89FC9766}"/>
          </ac:spMkLst>
        </pc:spChg>
        <pc:spChg chg="mod ord">
          <ac:chgData name="Atoany Nazareth Fierro Radilla" userId="a5d31210-b944-4ccb-813d-e5f7d50f7e60" providerId="ADAL" clId="{278BE16F-952E-4D97-AD56-498D2A309471}" dt="2025-08-22T22:54:40.820" v="17242" actId="26606"/>
          <ac:spMkLst>
            <pc:docMk/>
            <pc:sldMk cId="2688120815" sldId="404"/>
            <ac:spMk id="3" creationId="{C92E662A-B938-CA17-C83B-3F80CED8B92B}"/>
          </ac:spMkLst>
        </pc:spChg>
        <pc:spChg chg="add">
          <ac:chgData name="Atoany Nazareth Fierro Radilla" userId="a5d31210-b944-4ccb-813d-e5f7d50f7e60" providerId="ADAL" clId="{278BE16F-952E-4D97-AD56-498D2A309471}" dt="2025-08-22T22:54:40.820" v="17242" actId="26606"/>
          <ac:spMkLst>
            <pc:docMk/>
            <pc:sldMk cId="2688120815" sldId="404"/>
            <ac:spMk id="79" creationId="{8651CFA9-6065-4243-AC48-858E359780B1}"/>
          </ac:spMkLst>
        </pc:spChg>
        <pc:spChg chg="add">
          <ac:chgData name="Atoany Nazareth Fierro Radilla" userId="a5d31210-b944-4ccb-813d-e5f7d50f7e60" providerId="ADAL" clId="{278BE16F-952E-4D97-AD56-498D2A309471}" dt="2025-08-22T22:54:40.820" v="17242" actId="26606"/>
          <ac:spMkLst>
            <pc:docMk/>
            <pc:sldMk cId="2688120815" sldId="404"/>
            <ac:spMk id="81" creationId="{37962AE0-6A1C-4B76-9D52-10E5E6D7D3BB}"/>
          </ac:spMkLst>
        </pc:spChg>
        <pc:picChg chg="add mod">
          <ac:chgData name="Atoany Nazareth Fierro Radilla" userId="a5d31210-b944-4ccb-813d-e5f7d50f7e60" providerId="ADAL" clId="{278BE16F-952E-4D97-AD56-498D2A309471}" dt="2025-08-22T22:54:39.619" v="17241" actId="27614"/>
          <ac:picMkLst>
            <pc:docMk/>
            <pc:sldMk cId="2688120815" sldId="404"/>
            <ac:picMk id="5" creationId="{4BB91D88-ED3C-8124-E432-E26B4DF47006}"/>
          </ac:picMkLst>
        </pc:picChg>
      </pc:sldChg>
      <pc:sldChg chg="addSp delSp modSp new mod setBg">
        <pc:chgData name="Atoany Nazareth Fierro Radilla" userId="a5d31210-b944-4ccb-813d-e5f7d50f7e60" providerId="ADAL" clId="{278BE16F-952E-4D97-AD56-498D2A309471}" dt="2025-08-20T21:20:04.022" v="15001" actId="20577"/>
        <pc:sldMkLst>
          <pc:docMk/>
          <pc:sldMk cId="223590123" sldId="405"/>
        </pc:sldMkLst>
        <pc:spChg chg="mod">
          <ac:chgData name="Atoany Nazareth Fierro Radilla" userId="a5d31210-b944-4ccb-813d-e5f7d50f7e60" providerId="ADAL" clId="{278BE16F-952E-4D97-AD56-498D2A309471}" dt="2025-08-20T21:08:06.878" v="14393" actId="26606"/>
          <ac:spMkLst>
            <pc:docMk/>
            <pc:sldMk cId="223590123" sldId="405"/>
            <ac:spMk id="2" creationId="{1DB07976-28A0-480F-D4DC-84839C1DA27C}"/>
          </ac:spMkLst>
        </pc:spChg>
        <pc:spChg chg="mod">
          <ac:chgData name="Atoany Nazareth Fierro Radilla" userId="a5d31210-b944-4ccb-813d-e5f7d50f7e60" providerId="ADAL" clId="{278BE16F-952E-4D97-AD56-498D2A309471}" dt="2025-08-20T21:20:04.022" v="15001" actId="20577"/>
          <ac:spMkLst>
            <pc:docMk/>
            <pc:sldMk cId="223590123" sldId="405"/>
            <ac:spMk id="3" creationId="{0A84DEAF-88F0-9898-D0AE-50AE4225BF43}"/>
          </ac:spMkLst>
        </pc:spChg>
        <pc:spChg chg="add mod">
          <ac:chgData name="Atoany Nazareth Fierro Radilla" userId="a5d31210-b944-4ccb-813d-e5f7d50f7e60" providerId="ADAL" clId="{278BE16F-952E-4D97-AD56-498D2A309471}" dt="2025-08-20T21:19:02.886" v="14995" actId="1076"/>
          <ac:spMkLst>
            <pc:docMk/>
            <pc:sldMk cId="223590123" sldId="405"/>
            <ac:spMk id="8" creationId="{58517CDC-17FB-1C43-C65F-373B843405DC}"/>
          </ac:spMkLst>
        </pc:spChg>
        <pc:spChg chg="add">
          <ac:chgData name="Atoany Nazareth Fierro Radilla" userId="a5d31210-b944-4ccb-813d-e5f7d50f7e60" providerId="ADAL" clId="{278BE16F-952E-4D97-AD56-498D2A309471}" dt="2025-08-20T21:08:06.878" v="14393" actId="26606"/>
          <ac:spMkLst>
            <pc:docMk/>
            <pc:sldMk cId="223590123" sldId="405"/>
            <ac:spMk id="10" creationId="{8651CFA9-6065-4243-AC48-858E359780B1}"/>
          </ac:spMkLst>
        </pc:spChg>
        <pc:spChg chg="add">
          <ac:chgData name="Atoany Nazareth Fierro Radilla" userId="a5d31210-b944-4ccb-813d-e5f7d50f7e60" providerId="ADAL" clId="{278BE16F-952E-4D97-AD56-498D2A309471}" dt="2025-08-20T21:08:06.878" v="14393" actId="26606"/>
          <ac:spMkLst>
            <pc:docMk/>
            <pc:sldMk cId="223590123" sldId="405"/>
            <ac:spMk id="12" creationId="{37962AE0-6A1C-4B76-9D52-10E5E6D7D3BB}"/>
          </ac:spMkLst>
        </pc:spChg>
        <pc:grpChg chg="add">
          <ac:chgData name="Atoany Nazareth Fierro Radilla" userId="a5d31210-b944-4ccb-813d-e5f7d50f7e60" providerId="ADAL" clId="{278BE16F-952E-4D97-AD56-498D2A309471}" dt="2025-08-20T21:08:06.878" v="14393" actId="26606"/>
          <ac:grpSpMkLst>
            <pc:docMk/>
            <pc:sldMk cId="223590123" sldId="405"/>
            <ac:grpSpMk id="14" creationId="{A345EEC5-ECAA-408B-B9D7-1C0E1102C169}"/>
          </ac:grpSpMkLst>
        </pc:grpChg>
        <pc:grpChg chg="add">
          <ac:chgData name="Atoany Nazareth Fierro Radilla" userId="a5d31210-b944-4ccb-813d-e5f7d50f7e60" providerId="ADAL" clId="{278BE16F-952E-4D97-AD56-498D2A309471}" dt="2025-08-20T21:08:06.878" v="14393" actId="26606"/>
          <ac:grpSpMkLst>
            <pc:docMk/>
            <pc:sldMk cId="223590123" sldId="405"/>
            <ac:grpSpMk id="24" creationId="{F0A218EB-ECC2-4D0D-9EDC-F5CB062CADCE}"/>
          </ac:grpSpMkLst>
        </pc:grpChg>
        <pc:picChg chg="add mod">
          <ac:chgData name="Atoany Nazareth Fierro Radilla" userId="a5d31210-b944-4ccb-813d-e5f7d50f7e60" providerId="ADAL" clId="{278BE16F-952E-4D97-AD56-498D2A309471}" dt="2025-08-20T21:19:00.237" v="14994" actId="1076"/>
          <ac:picMkLst>
            <pc:docMk/>
            <pc:sldMk cId="223590123" sldId="405"/>
            <ac:picMk id="7" creationId="{38651150-B7C9-873B-1EAB-D4002C0041F8}"/>
          </ac:picMkLst>
        </pc:picChg>
      </pc:sldChg>
      <pc:sldChg chg="addSp delSp modSp add mod setBg">
        <pc:chgData name="Atoany Nazareth Fierro Radilla" userId="a5d31210-b944-4ccb-813d-e5f7d50f7e60" providerId="ADAL" clId="{278BE16F-952E-4D97-AD56-498D2A309471}" dt="2025-08-22T23:08:11.724" v="17256" actId="20577"/>
        <pc:sldMkLst>
          <pc:docMk/>
          <pc:sldMk cId="160772793" sldId="406"/>
        </pc:sldMkLst>
        <pc:spChg chg="mod">
          <ac:chgData name="Atoany Nazareth Fierro Radilla" userId="a5d31210-b944-4ccb-813d-e5f7d50f7e60" providerId="ADAL" clId="{278BE16F-952E-4D97-AD56-498D2A309471}" dt="2025-08-22T22:54:52.597" v="17244" actId="20577"/>
          <ac:spMkLst>
            <pc:docMk/>
            <pc:sldMk cId="160772793" sldId="406"/>
            <ac:spMk id="2" creationId="{B0A78E2C-F442-734F-7D92-8784A56E7B75}"/>
          </ac:spMkLst>
        </pc:spChg>
        <pc:spChg chg="mod ord">
          <ac:chgData name="Atoany Nazareth Fierro Radilla" userId="a5d31210-b944-4ccb-813d-e5f7d50f7e60" providerId="ADAL" clId="{278BE16F-952E-4D97-AD56-498D2A309471}" dt="2025-08-22T23:08:11.724" v="17256" actId="20577"/>
          <ac:spMkLst>
            <pc:docMk/>
            <pc:sldMk cId="160772793" sldId="406"/>
            <ac:spMk id="3" creationId="{22A3F38E-79C2-6FDE-0EF3-213CFB594F73}"/>
          </ac:spMkLst>
        </pc:spChg>
        <pc:spChg chg="add">
          <ac:chgData name="Atoany Nazareth Fierro Radilla" userId="a5d31210-b944-4ccb-813d-e5f7d50f7e60" providerId="ADAL" clId="{278BE16F-952E-4D97-AD56-498D2A309471}" dt="2025-08-20T21:13:31.515" v="14772" actId="26606"/>
          <ac:spMkLst>
            <pc:docMk/>
            <pc:sldMk cId="160772793" sldId="406"/>
            <ac:spMk id="92" creationId="{8651CFA9-6065-4243-AC48-858E359780B1}"/>
          </ac:spMkLst>
        </pc:spChg>
        <pc:spChg chg="add">
          <ac:chgData name="Atoany Nazareth Fierro Radilla" userId="a5d31210-b944-4ccb-813d-e5f7d50f7e60" providerId="ADAL" clId="{278BE16F-952E-4D97-AD56-498D2A309471}" dt="2025-08-20T21:13:31.515" v="14772" actId="26606"/>
          <ac:spMkLst>
            <pc:docMk/>
            <pc:sldMk cId="160772793" sldId="406"/>
            <ac:spMk id="93" creationId="{37962AE0-6A1C-4B76-9D52-10E5E6D7D3BB}"/>
          </ac:spMkLst>
        </pc:spChg>
        <pc:grpChg chg="add">
          <ac:chgData name="Atoany Nazareth Fierro Radilla" userId="a5d31210-b944-4ccb-813d-e5f7d50f7e60" providerId="ADAL" clId="{278BE16F-952E-4D97-AD56-498D2A309471}" dt="2025-08-20T21:13:31.515" v="14772" actId="26606"/>
          <ac:grpSpMkLst>
            <pc:docMk/>
            <pc:sldMk cId="160772793" sldId="406"/>
            <ac:grpSpMk id="103" creationId="{4C476EAB-383B-48F9-B661-B049EB50AE63}"/>
          </ac:grpSpMkLst>
        </pc:grpChg>
        <pc:picChg chg="add mod">
          <ac:chgData name="Atoany Nazareth Fierro Radilla" userId="a5d31210-b944-4ccb-813d-e5f7d50f7e60" providerId="ADAL" clId="{278BE16F-952E-4D97-AD56-498D2A309471}" dt="2025-08-20T21:13:31.515" v="14772" actId="26606"/>
          <ac:picMkLst>
            <pc:docMk/>
            <pc:sldMk cId="160772793" sldId="406"/>
            <ac:picMk id="7" creationId="{688BD6D8-E17A-DD92-1764-F231A498FCD9}"/>
          </ac:picMkLst>
        </pc:picChg>
      </pc:sldChg>
      <pc:sldChg chg="addSp modSp add del mod setBg">
        <pc:chgData name="Atoany Nazareth Fierro Radilla" userId="a5d31210-b944-4ccb-813d-e5f7d50f7e60" providerId="ADAL" clId="{278BE16F-952E-4D97-AD56-498D2A309471}" dt="2025-08-22T22:54:03.877" v="17239" actId="47"/>
        <pc:sldMkLst>
          <pc:docMk/>
          <pc:sldMk cId="1507034203" sldId="407"/>
        </pc:sldMkLst>
      </pc:sldChg>
      <pc:sldChg chg="delSp modSp add mod setBg delDesignElem">
        <pc:chgData name="Atoany Nazareth Fierro Radilla" userId="a5d31210-b944-4ccb-813d-e5f7d50f7e60" providerId="ADAL" clId="{278BE16F-952E-4D97-AD56-498D2A309471}" dt="2025-08-20T21:25:21.356" v="15033" actId="20577"/>
        <pc:sldMkLst>
          <pc:docMk/>
          <pc:sldMk cId="616886458" sldId="408"/>
        </pc:sldMkLst>
        <pc:spChg chg="mod">
          <ac:chgData name="Atoany Nazareth Fierro Radilla" userId="a5d31210-b944-4ccb-813d-e5f7d50f7e60" providerId="ADAL" clId="{278BE16F-952E-4D97-AD56-498D2A309471}" dt="2025-08-20T21:24:22.378" v="15021" actId="20577"/>
          <ac:spMkLst>
            <pc:docMk/>
            <pc:sldMk cId="616886458" sldId="408"/>
            <ac:spMk id="2" creationId="{FB9E877A-1E55-DCE9-C7B4-FBA6F628D1B7}"/>
          </ac:spMkLst>
        </pc:spChg>
        <pc:spChg chg="mod">
          <ac:chgData name="Atoany Nazareth Fierro Radilla" userId="a5d31210-b944-4ccb-813d-e5f7d50f7e60" providerId="ADAL" clId="{278BE16F-952E-4D97-AD56-498D2A309471}" dt="2025-08-20T21:25:21.356" v="15033" actId="20577"/>
          <ac:spMkLst>
            <pc:docMk/>
            <pc:sldMk cId="616886458" sldId="408"/>
            <ac:spMk id="3" creationId="{84099FF1-9B91-46BD-FC42-336A21880447}"/>
          </ac:spMkLst>
        </pc:spChg>
      </pc:sldChg>
      <pc:sldChg chg="modSp add mod">
        <pc:chgData name="Atoany Nazareth Fierro Radilla" userId="a5d31210-b944-4ccb-813d-e5f7d50f7e60" providerId="ADAL" clId="{278BE16F-952E-4D97-AD56-498D2A309471}" dt="2025-08-20T21:27:46.370" v="15098" actId="20577"/>
        <pc:sldMkLst>
          <pc:docMk/>
          <pc:sldMk cId="124491945" sldId="409"/>
        </pc:sldMkLst>
        <pc:spChg chg="mod">
          <ac:chgData name="Atoany Nazareth Fierro Radilla" userId="a5d31210-b944-4ccb-813d-e5f7d50f7e60" providerId="ADAL" clId="{278BE16F-952E-4D97-AD56-498D2A309471}" dt="2025-08-20T21:26:50.333" v="15081" actId="20577"/>
          <ac:spMkLst>
            <pc:docMk/>
            <pc:sldMk cId="124491945" sldId="409"/>
            <ac:spMk id="2" creationId="{88DCDEF3-4304-96C1-3188-13BED6700683}"/>
          </ac:spMkLst>
        </pc:spChg>
        <pc:spChg chg="mod">
          <ac:chgData name="Atoany Nazareth Fierro Radilla" userId="a5d31210-b944-4ccb-813d-e5f7d50f7e60" providerId="ADAL" clId="{278BE16F-952E-4D97-AD56-498D2A309471}" dt="2025-08-20T21:27:46.370" v="15098" actId="20577"/>
          <ac:spMkLst>
            <pc:docMk/>
            <pc:sldMk cId="124491945" sldId="409"/>
            <ac:spMk id="3" creationId="{49B7CA2D-5770-FBBC-B28E-DB9F88AA43CE}"/>
          </ac:spMkLst>
        </pc:spChg>
      </pc:sldChg>
      <pc:sldChg chg="add del">
        <pc:chgData name="Atoany Nazareth Fierro Radilla" userId="a5d31210-b944-4ccb-813d-e5f7d50f7e60" providerId="ADAL" clId="{278BE16F-952E-4D97-AD56-498D2A309471}" dt="2025-08-20T21:26:04.439" v="15036" actId="2696"/>
        <pc:sldMkLst>
          <pc:docMk/>
          <pc:sldMk cId="356344211" sldId="409"/>
        </pc:sldMkLst>
      </pc:sldChg>
      <pc:sldChg chg="modSp add mod">
        <pc:chgData name="Atoany Nazareth Fierro Radilla" userId="a5d31210-b944-4ccb-813d-e5f7d50f7e60" providerId="ADAL" clId="{278BE16F-952E-4D97-AD56-498D2A309471}" dt="2025-08-20T21:25:29.022" v="15035" actId="20577"/>
        <pc:sldMkLst>
          <pc:docMk/>
          <pc:sldMk cId="1385328046" sldId="410"/>
        </pc:sldMkLst>
        <pc:spChg chg="mod">
          <ac:chgData name="Atoany Nazareth Fierro Radilla" userId="a5d31210-b944-4ccb-813d-e5f7d50f7e60" providerId="ADAL" clId="{278BE16F-952E-4D97-AD56-498D2A309471}" dt="2025-08-20T21:25:29.022" v="15035" actId="20577"/>
          <ac:spMkLst>
            <pc:docMk/>
            <pc:sldMk cId="1385328046" sldId="410"/>
            <ac:spMk id="2" creationId="{4EBE6A00-0F81-361E-133D-83CB1ECBBAC2}"/>
          </ac:spMkLst>
        </pc:spChg>
        <pc:spChg chg="mod">
          <ac:chgData name="Atoany Nazareth Fierro Radilla" userId="a5d31210-b944-4ccb-813d-e5f7d50f7e60" providerId="ADAL" clId="{278BE16F-952E-4D97-AD56-498D2A309471}" dt="2025-08-20T21:25:13.893" v="15030" actId="20577"/>
          <ac:spMkLst>
            <pc:docMk/>
            <pc:sldMk cId="1385328046" sldId="410"/>
            <ac:spMk id="3" creationId="{4B2146CA-59EC-2F9D-1856-CA5B62C79BAC}"/>
          </ac:spMkLst>
        </pc:spChg>
      </pc:sldChg>
      <pc:sldChg chg="modSp add mod">
        <pc:chgData name="Atoany Nazareth Fierro Radilla" userId="a5d31210-b944-4ccb-813d-e5f7d50f7e60" providerId="ADAL" clId="{278BE16F-952E-4D97-AD56-498D2A309471}" dt="2025-08-20T21:32:05.194" v="15111" actId="20577"/>
        <pc:sldMkLst>
          <pc:docMk/>
          <pc:sldMk cId="2077756049" sldId="411"/>
        </pc:sldMkLst>
        <pc:spChg chg="mod">
          <ac:chgData name="Atoany Nazareth Fierro Radilla" userId="a5d31210-b944-4ccb-813d-e5f7d50f7e60" providerId="ADAL" clId="{278BE16F-952E-4D97-AD56-498D2A309471}" dt="2025-08-20T21:31:29.070" v="15103" actId="20577"/>
          <ac:spMkLst>
            <pc:docMk/>
            <pc:sldMk cId="2077756049" sldId="411"/>
            <ac:spMk id="2" creationId="{496B1682-1F18-7116-C880-E69FABE82188}"/>
          </ac:spMkLst>
        </pc:spChg>
        <pc:spChg chg="mod">
          <ac:chgData name="Atoany Nazareth Fierro Radilla" userId="a5d31210-b944-4ccb-813d-e5f7d50f7e60" providerId="ADAL" clId="{278BE16F-952E-4D97-AD56-498D2A309471}" dt="2025-08-20T21:32:05.194" v="15111" actId="20577"/>
          <ac:spMkLst>
            <pc:docMk/>
            <pc:sldMk cId="2077756049" sldId="411"/>
            <ac:spMk id="3" creationId="{E1C287B3-0B66-C53B-3E42-BFB71F3EE450}"/>
          </ac:spMkLst>
        </pc:spChg>
      </pc:sldChg>
      <pc:sldChg chg="modSp add mod">
        <pc:chgData name="Atoany Nazareth Fierro Radilla" userId="a5d31210-b944-4ccb-813d-e5f7d50f7e60" providerId="ADAL" clId="{278BE16F-952E-4D97-AD56-498D2A309471}" dt="2025-08-20T21:36:21.311" v="15179" actId="400"/>
        <pc:sldMkLst>
          <pc:docMk/>
          <pc:sldMk cId="3029177172" sldId="412"/>
        </pc:sldMkLst>
        <pc:spChg chg="mod">
          <ac:chgData name="Atoany Nazareth Fierro Radilla" userId="a5d31210-b944-4ccb-813d-e5f7d50f7e60" providerId="ADAL" clId="{278BE16F-952E-4D97-AD56-498D2A309471}" dt="2025-08-20T21:33:34.147" v="15114" actId="20577"/>
          <ac:spMkLst>
            <pc:docMk/>
            <pc:sldMk cId="3029177172" sldId="412"/>
            <ac:spMk id="2" creationId="{0E2D8155-FBD5-48FA-20DE-1566E0BB48D4}"/>
          </ac:spMkLst>
        </pc:spChg>
        <pc:spChg chg="mod">
          <ac:chgData name="Atoany Nazareth Fierro Radilla" userId="a5d31210-b944-4ccb-813d-e5f7d50f7e60" providerId="ADAL" clId="{278BE16F-952E-4D97-AD56-498D2A309471}" dt="2025-08-20T21:36:21.311" v="15179" actId="400"/>
          <ac:spMkLst>
            <pc:docMk/>
            <pc:sldMk cId="3029177172" sldId="412"/>
            <ac:spMk id="3" creationId="{D11F4FAE-8935-A686-9E89-A4937A82E994}"/>
          </ac:spMkLst>
        </pc:spChg>
      </pc:sldChg>
      <pc:sldChg chg="add">
        <pc:chgData name="Atoany Nazareth Fierro Radilla" userId="a5d31210-b944-4ccb-813d-e5f7d50f7e60" providerId="ADAL" clId="{278BE16F-952E-4D97-AD56-498D2A309471}" dt="2025-08-20T21:53:35.850" v="15234"/>
        <pc:sldMkLst>
          <pc:docMk/>
          <pc:sldMk cId="2567805877" sldId="413"/>
        </pc:sldMkLst>
      </pc:sldChg>
      <pc:sldChg chg="modSp add del mod">
        <pc:chgData name="Atoany Nazareth Fierro Radilla" userId="a5d31210-b944-4ccb-813d-e5f7d50f7e60" providerId="ADAL" clId="{278BE16F-952E-4D97-AD56-498D2A309471}" dt="2025-08-20T21:53:30.686" v="15233" actId="2696"/>
        <pc:sldMkLst>
          <pc:docMk/>
          <pc:sldMk cId="2800153295" sldId="413"/>
        </pc:sldMkLst>
      </pc:sldChg>
      <pc:sldChg chg="modSp add mod">
        <pc:chgData name="Atoany Nazareth Fierro Radilla" userId="a5d31210-b944-4ccb-813d-e5f7d50f7e60" providerId="ADAL" clId="{278BE16F-952E-4D97-AD56-498D2A309471}" dt="2025-08-20T21:34:30.615" v="15155" actId="20577"/>
        <pc:sldMkLst>
          <pc:docMk/>
          <pc:sldMk cId="2966326484" sldId="414"/>
        </pc:sldMkLst>
        <pc:spChg chg="mod">
          <ac:chgData name="Atoany Nazareth Fierro Radilla" userId="a5d31210-b944-4ccb-813d-e5f7d50f7e60" providerId="ADAL" clId="{278BE16F-952E-4D97-AD56-498D2A309471}" dt="2025-08-20T21:34:25.536" v="15141" actId="20577"/>
          <ac:spMkLst>
            <pc:docMk/>
            <pc:sldMk cId="2966326484" sldId="414"/>
            <ac:spMk id="2" creationId="{4DD17BC5-42C0-06F3-23F4-E73E6A7F01D0}"/>
          </ac:spMkLst>
        </pc:spChg>
        <pc:spChg chg="mod">
          <ac:chgData name="Atoany Nazareth Fierro Radilla" userId="a5d31210-b944-4ccb-813d-e5f7d50f7e60" providerId="ADAL" clId="{278BE16F-952E-4D97-AD56-498D2A309471}" dt="2025-08-20T21:34:30.615" v="15155" actId="20577"/>
          <ac:spMkLst>
            <pc:docMk/>
            <pc:sldMk cId="2966326484" sldId="414"/>
            <ac:spMk id="3" creationId="{C2BAFDD5-E2E5-BBB0-29A1-522849974827}"/>
          </ac:spMkLst>
        </pc:spChg>
      </pc:sldChg>
      <pc:sldChg chg="modSp add">
        <pc:chgData name="Atoany Nazareth Fierro Radilla" userId="a5d31210-b944-4ccb-813d-e5f7d50f7e60" providerId="ADAL" clId="{278BE16F-952E-4D97-AD56-498D2A309471}" dt="2025-08-20T23:36:21.827" v="15807" actId="120"/>
        <pc:sldMkLst>
          <pc:docMk/>
          <pc:sldMk cId="2473945823" sldId="415"/>
        </pc:sldMkLst>
        <pc:graphicFrameChg chg="mod">
          <ac:chgData name="Atoany Nazareth Fierro Radilla" userId="a5d31210-b944-4ccb-813d-e5f7d50f7e60" providerId="ADAL" clId="{278BE16F-952E-4D97-AD56-498D2A309471}" dt="2025-08-20T23:36:21.827" v="15807" actId="120"/>
          <ac:graphicFrameMkLst>
            <pc:docMk/>
            <pc:sldMk cId="2473945823" sldId="415"/>
            <ac:graphicFrameMk id="4" creationId="{749C6B13-0FB0-7F05-0A9E-C8EC7DD832EE}"/>
          </ac:graphicFrameMkLst>
        </pc:graphicFrameChg>
      </pc:sldChg>
      <pc:sldChg chg="add">
        <pc:chgData name="Atoany Nazareth Fierro Radilla" userId="a5d31210-b944-4ccb-813d-e5f7d50f7e60" providerId="ADAL" clId="{278BE16F-952E-4D97-AD56-498D2A309471}" dt="2025-08-21T15:54:40.858" v="17238"/>
        <pc:sldMkLst>
          <pc:docMk/>
          <pc:sldMk cId="794781272" sldId="416"/>
        </pc:sldMkLst>
      </pc:sldChg>
      <pc:sldChg chg="modSp new del mod">
        <pc:chgData name="Atoany Nazareth Fierro Radilla" userId="a5d31210-b944-4ccb-813d-e5f7d50f7e60" providerId="ADAL" clId="{278BE16F-952E-4D97-AD56-498D2A309471}" dt="2025-08-21T15:54:27.725" v="17237" actId="2696"/>
        <pc:sldMkLst>
          <pc:docMk/>
          <pc:sldMk cId="3723601546" sldId="416"/>
        </pc:sldMkLst>
      </pc:sldChg>
      <pc:sldChg chg="delSp modSp add mod setBg delDesignElem">
        <pc:chgData name="Atoany Nazareth Fierro Radilla" userId="a5d31210-b944-4ccb-813d-e5f7d50f7e60" providerId="ADAL" clId="{278BE16F-952E-4D97-AD56-498D2A309471}" dt="2025-08-20T23:54:43.580" v="15814" actId="27636"/>
        <pc:sldMkLst>
          <pc:docMk/>
          <pc:sldMk cId="538739738" sldId="417"/>
        </pc:sldMkLst>
        <pc:spChg chg="mod">
          <ac:chgData name="Atoany Nazareth Fierro Radilla" userId="a5d31210-b944-4ccb-813d-e5f7d50f7e60" providerId="ADAL" clId="{278BE16F-952E-4D97-AD56-498D2A309471}" dt="2025-08-20T23:54:43.580" v="15814" actId="27636"/>
          <ac:spMkLst>
            <pc:docMk/>
            <pc:sldMk cId="538739738" sldId="417"/>
            <ac:spMk id="5" creationId="{C80507D8-5020-2941-CC7E-D383E630755B}"/>
          </ac:spMkLst>
        </pc:spChg>
      </pc:sldChg>
      <pc:sldChg chg="addSp delSp modSp new del mod">
        <pc:chgData name="Atoany Nazareth Fierro Radilla" userId="a5d31210-b944-4ccb-813d-e5f7d50f7e60" providerId="ADAL" clId="{278BE16F-952E-4D97-AD56-498D2A309471}" dt="2025-08-21T15:12:00.872" v="16128" actId="47"/>
        <pc:sldMkLst>
          <pc:docMk/>
          <pc:sldMk cId="3863221383" sldId="418"/>
        </pc:sldMkLst>
      </pc:sldChg>
      <pc:sldChg chg="addSp delSp modSp new mod setBg">
        <pc:chgData name="Atoany Nazareth Fierro Radilla" userId="a5d31210-b944-4ccb-813d-e5f7d50f7e60" providerId="ADAL" clId="{278BE16F-952E-4D97-AD56-498D2A309471}" dt="2025-08-21T15:19:15.656" v="16197" actId="1076"/>
        <pc:sldMkLst>
          <pc:docMk/>
          <pc:sldMk cId="2528355857" sldId="419"/>
        </pc:sldMkLst>
        <pc:spChg chg="mod">
          <ac:chgData name="Atoany Nazareth Fierro Radilla" userId="a5d31210-b944-4ccb-813d-e5f7d50f7e60" providerId="ADAL" clId="{278BE16F-952E-4D97-AD56-498D2A309471}" dt="2025-08-21T15:19:07.444" v="16190" actId="26606"/>
          <ac:spMkLst>
            <pc:docMk/>
            <pc:sldMk cId="2528355857" sldId="419"/>
            <ac:spMk id="2" creationId="{3E177EF8-B06F-37DD-897F-CCA5BA18AB53}"/>
          </ac:spMkLst>
        </pc:spChg>
        <pc:spChg chg="mod">
          <ac:chgData name="Atoany Nazareth Fierro Radilla" userId="a5d31210-b944-4ccb-813d-e5f7d50f7e60" providerId="ADAL" clId="{278BE16F-952E-4D97-AD56-498D2A309471}" dt="2025-08-21T15:19:07.444" v="16190" actId="26606"/>
          <ac:spMkLst>
            <pc:docMk/>
            <pc:sldMk cId="2528355857" sldId="419"/>
            <ac:spMk id="3" creationId="{E360B205-22D2-CBA9-D47C-332349247FF1}"/>
          </ac:spMkLst>
        </pc:spChg>
        <pc:spChg chg="add">
          <ac:chgData name="Atoany Nazareth Fierro Radilla" userId="a5d31210-b944-4ccb-813d-e5f7d50f7e60" providerId="ADAL" clId="{278BE16F-952E-4D97-AD56-498D2A309471}" dt="2025-08-21T15:19:07.444" v="16190" actId="26606"/>
          <ac:spMkLst>
            <pc:docMk/>
            <pc:sldMk cId="2528355857" sldId="419"/>
            <ac:spMk id="39" creationId="{8651CFA9-6065-4243-AC48-858E359780B1}"/>
          </ac:spMkLst>
        </pc:spChg>
        <pc:spChg chg="add">
          <ac:chgData name="Atoany Nazareth Fierro Radilla" userId="a5d31210-b944-4ccb-813d-e5f7d50f7e60" providerId="ADAL" clId="{278BE16F-952E-4D97-AD56-498D2A309471}" dt="2025-08-21T15:19:07.444" v="16190" actId="26606"/>
          <ac:spMkLst>
            <pc:docMk/>
            <pc:sldMk cId="2528355857" sldId="419"/>
            <ac:spMk id="41" creationId="{37962AE0-6A1C-4B76-9D52-10E5E6D7D3BB}"/>
          </ac:spMkLst>
        </pc:spChg>
        <pc:spChg chg="add">
          <ac:chgData name="Atoany Nazareth Fierro Radilla" userId="a5d31210-b944-4ccb-813d-e5f7d50f7e60" providerId="ADAL" clId="{278BE16F-952E-4D97-AD56-498D2A309471}" dt="2025-08-21T15:19:07.444" v="16190" actId="26606"/>
          <ac:spMkLst>
            <pc:docMk/>
            <pc:sldMk cId="2528355857" sldId="419"/>
            <ac:spMk id="53" creationId="{E1053F4E-9FA5-4F7B-9769-047E79535355}"/>
          </ac:spMkLst>
        </pc:spChg>
        <pc:grpChg chg="add">
          <ac:chgData name="Atoany Nazareth Fierro Radilla" userId="a5d31210-b944-4ccb-813d-e5f7d50f7e60" providerId="ADAL" clId="{278BE16F-952E-4D97-AD56-498D2A309471}" dt="2025-08-21T15:19:07.444" v="16190" actId="26606"/>
          <ac:grpSpMkLst>
            <pc:docMk/>
            <pc:sldMk cId="2528355857" sldId="419"/>
            <ac:grpSpMk id="43" creationId="{459862C0-828C-4688-9C70-32B106308471}"/>
          </ac:grpSpMkLst>
        </pc:grpChg>
        <pc:picChg chg="add mod ord">
          <ac:chgData name="Atoany Nazareth Fierro Radilla" userId="a5d31210-b944-4ccb-813d-e5f7d50f7e60" providerId="ADAL" clId="{278BE16F-952E-4D97-AD56-498D2A309471}" dt="2025-08-21T15:19:15.656" v="16197" actId="1076"/>
          <ac:picMkLst>
            <pc:docMk/>
            <pc:sldMk cId="2528355857" sldId="419"/>
            <ac:picMk id="5" creationId="{FBB47807-6E9D-AA9D-AE01-2AD627D46829}"/>
          </ac:picMkLst>
        </pc:picChg>
        <pc:picChg chg="add mod">
          <ac:chgData name="Atoany Nazareth Fierro Radilla" userId="a5d31210-b944-4ccb-813d-e5f7d50f7e60" providerId="ADAL" clId="{278BE16F-952E-4D97-AD56-498D2A309471}" dt="2025-08-21T15:19:14.887" v="16196" actId="1076"/>
          <ac:picMkLst>
            <pc:docMk/>
            <pc:sldMk cId="2528355857" sldId="419"/>
            <ac:picMk id="7" creationId="{D217E962-E8D8-A93C-52DB-368D9AFE4D5C}"/>
          </ac:picMkLst>
        </pc:picChg>
      </pc:sldChg>
      <pc:sldChg chg="addSp delSp modSp new mod setBg">
        <pc:chgData name="Atoany Nazareth Fierro Radilla" userId="a5d31210-b944-4ccb-813d-e5f7d50f7e60" providerId="ADAL" clId="{278BE16F-952E-4D97-AD56-498D2A309471}" dt="2025-08-21T15:14:43.507" v="16135" actId="26606"/>
        <pc:sldMkLst>
          <pc:docMk/>
          <pc:sldMk cId="1224045343" sldId="420"/>
        </pc:sldMkLst>
        <pc:spChg chg="mod">
          <ac:chgData name="Atoany Nazareth Fierro Radilla" userId="a5d31210-b944-4ccb-813d-e5f7d50f7e60" providerId="ADAL" clId="{278BE16F-952E-4D97-AD56-498D2A309471}" dt="2025-08-21T15:14:43.507" v="16135" actId="26606"/>
          <ac:spMkLst>
            <pc:docMk/>
            <pc:sldMk cId="1224045343" sldId="420"/>
            <ac:spMk id="2" creationId="{AEAF0B45-B07B-A72A-21D6-5EB7D55C4AEA}"/>
          </ac:spMkLst>
        </pc:spChg>
        <pc:spChg chg="mod">
          <ac:chgData name="Atoany Nazareth Fierro Radilla" userId="a5d31210-b944-4ccb-813d-e5f7d50f7e60" providerId="ADAL" clId="{278BE16F-952E-4D97-AD56-498D2A309471}" dt="2025-08-21T15:14:43.507" v="16135" actId="26606"/>
          <ac:spMkLst>
            <pc:docMk/>
            <pc:sldMk cId="1224045343" sldId="420"/>
            <ac:spMk id="3" creationId="{E0660200-004B-7C0C-5BAE-739DA9D18A78}"/>
          </ac:spMkLst>
        </pc:spChg>
        <pc:spChg chg="add">
          <ac:chgData name="Atoany Nazareth Fierro Radilla" userId="a5d31210-b944-4ccb-813d-e5f7d50f7e60" providerId="ADAL" clId="{278BE16F-952E-4D97-AD56-498D2A309471}" dt="2025-08-21T15:14:43.507" v="16135" actId="26606"/>
          <ac:spMkLst>
            <pc:docMk/>
            <pc:sldMk cId="1224045343" sldId="420"/>
            <ac:spMk id="36" creationId="{8651CFA9-6065-4243-AC48-858E359780B1}"/>
          </ac:spMkLst>
        </pc:spChg>
        <pc:spChg chg="add">
          <ac:chgData name="Atoany Nazareth Fierro Radilla" userId="a5d31210-b944-4ccb-813d-e5f7d50f7e60" providerId="ADAL" clId="{278BE16F-952E-4D97-AD56-498D2A309471}" dt="2025-08-21T15:14:43.507" v="16135" actId="26606"/>
          <ac:spMkLst>
            <pc:docMk/>
            <pc:sldMk cId="1224045343" sldId="420"/>
            <ac:spMk id="37" creationId="{37962AE0-6A1C-4B76-9D52-10E5E6D7D3BB}"/>
          </ac:spMkLst>
        </pc:spChg>
        <pc:grpChg chg="add">
          <ac:chgData name="Atoany Nazareth Fierro Radilla" userId="a5d31210-b944-4ccb-813d-e5f7d50f7e60" providerId="ADAL" clId="{278BE16F-952E-4D97-AD56-498D2A309471}" dt="2025-08-21T15:14:43.507" v="16135" actId="26606"/>
          <ac:grpSpMkLst>
            <pc:docMk/>
            <pc:sldMk cId="1224045343" sldId="420"/>
            <ac:grpSpMk id="38" creationId="{34B438D8-EF7C-445C-8B7F-953BEB1BC133}"/>
          </ac:grpSpMkLst>
        </pc:grpChg>
        <pc:grpChg chg="add">
          <ac:chgData name="Atoany Nazareth Fierro Radilla" userId="a5d31210-b944-4ccb-813d-e5f7d50f7e60" providerId="ADAL" clId="{278BE16F-952E-4D97-AD56-498D2A309471}" dt="2025-08-21T15:14:43.507" v="16135" actId="26606"/>
          <ac:grpSpMkLst>
            <pc:docMk/>
            <pc:sldMk cId="1224045343" sldId="420"/>
            <ac:grpSpMk id="47" creationId="{284021E3-6F46-410C-BF43-B2DED736558E}"/>
          </ac:grpSpMkLst>
        </pc:grpChg>
        <pc:picChg chg="add mod">
          <ac:chgData name="Atoany Nazareth Fierro Radilla" userId="a5d31210-b944-4ccb-813d-e5f7d50f7e60" providerId="ADAL" clId="{278BE16F-952E-4D97-AD56-498D2A309471}" dt="2025-08-21T15:14:43.507" v="16135" actId="26606"/>
          <ac:picMkLst>
            <pc:docMk/>
            <pc:sldMk cId="1224045343" sldId="420"/>
            <ac:picMk id="5" creationId="{75DAAF01-6792-F3D7-4C76-F41A5DB1E8D3}"/>
          </ac:picMkLst>
        </pc:picChg>
      </pc:sldChg>
      <pc:sldChg chg="addSp modSp new mod setBg">
        <pc:chgData name="Atoany Nazareth Fierro Radilla" userId="a5d31210-b944-4ccb-813d-e5f7d50f7e60" providerId="ADAL" clId="{278BE16F-952E-4D97-AD56-498D2A309471}" dt="2025-08-21T15:11:55.796" v="16127" actId="26606"/>
        <pc:sldMkLst>
          <pc:docMk/>
          <pc:sldMk cId="4083799298" sldId="421"/>
        </pc:sldMkLst>
        <pc:spChg chg="mod">
          <ac:chgData name="Atoany Nazareth Fierro Radilla" userId="a5d31210-b944-4ccb-813d-e5f7d50f7e60" providerId="ADAL" clId="{278BE16F-952E-4D97-AD56-498D2A309471}" dt="2025-08-21T15:11:55.796" v="16127" actId="26606"/>
          <ac:spMkLst>
            <pc:docMk/>
            <pc:sldMk cId="4083799298" sldId="421"/>
            <ac:spMk id="2" creationId="{08AED891-E978-2198-A458-CBD08913B3BB}"/>
          </ac:spMkLst>
        </pc:spChg>
        <pc:spChg chg="mod">
          <ac:chgData name="Atoany Nazareth Fierro Radilla" userId="a5d31210-b944-4ccb-813d-e5f7d50f7e60" providerId="ADAL" clId="{278BE16F-952E-4D97-AD56-498D2A309471}" dt="2025-08-21T15:11:55.796" v="16127" actId="26606"/>
          <ac:spMkLst>
            <pc:docMk/>
            <pc:sldMk cId="4083799298" sldId="421"/>
            <ac:spMk id="3" creationId="{CB54A605-1459-458A-B0DB-DFC8D7DBA7E5}"/>
          </ac:spMkLst>
        </pc:spChg>
        <pc:spChg chg="add">
          <ac:chgData name="Atoany Nazareth Fierro Radilla" userId="a5d31210-b944-4ccb-813d-e5f7d50f7e60" providerId="ADAL" clId="{278BE16F-952E-4D97-AD56-498D2A309471}" dt="2025-08-21T15:11:55.796" v="16127" actId="26606"/>
          <ac:spMkLst>
            <pc:docMk/>
            <pc:sldMk cId="4083799298" sldId="421"/>
            <ac:spMk id="9" creationId="{8651CFA9-6065-4243-AC48-858E359780B1}"/>
          </ac:spMkLst>
        </pc:spChg>
        <pc:spChg chg="add">
          <ac:chgData name="Atoany Nazareth Fierro Radilla" userId="a5d31210-b944-4ccb-813d-e5f7d50f7e60" providerId="ADAL" clId="{278BE16F-952E-4D97-AD56-498D2A309471}" dt="2025-08-21T15:11:55.796" v="16127" actId="26606"/>
          <ac:spMkLst>
            <pc:docMk/>
            <pc:sldMk cId="4083799298" sldId="421"/>
            <ac:spMk id="11" creationId="{37962AE0-6A1C-4B76-9D52-10E5E6D7D3BB}"/>
          </ac:spMkLst>
        </pc:spChg>
        <pc:grpChg chg="add">
          <ac:chgData name="Atoany Nazareth Fierro Radilla" userId="a5d31210-b944-4ccb-813d-e5f7d50f7e60" providerId="ADAL" clId="{278BE16F-952E-4D97-AD56-498D2A309471}" dt="2025-08-21T15:11:55.796" v="16127" actId="26606"/>
          <ac:grpSpMkLst>
            <pc:docMk/>
            <pc:sldMk cId="4083799298" sldId="421"/>
            <ac:grpSpMk id="13" creationId="{A345EEC5-ECAA-408B-B9D7-1C0E1102C169}"/>
          </ac:grpSpMkLst>
        </pc:grpChg>
        <pc:grpChg chg="add">
          <ac:chgData name="Atoany Nazareth Fierro Radilla" userId="a5d31210-b944-4ccb-813d-e5f7d50f7e60" providerId="ADAL" clId="{278BE16F-952E-4D97-AD56-498D2A309471}" dt="2025-08-21T15:11:55.796" v="16127" actId="26606"/>
          <ac:grpSpMkLst>
            <pc:docMk/>
            <pc:sldMk cId="4083799298" sldId="421"/>
            <ac:grpSpMk id="23" creationId="{F0A218EB-ECC2-4D0D-9EDC-F5CB062CADCE}"/>
          </ac:grpSpMkLst>
        </pc:grpChg>
        <pc:picChg chg="add mod">
          <ac:chgData name="Atoany Nazareth Fierro Radilla" userId="a5d31210-b944-4ccb-813d-e5f7d50f7e60" providerId="ADAL" clId="{278BE16F-952E-4D97-AD56-498D2A309471}" dt="2025-08-21T15:11:55.796" v="16127" actId="26606"/>
          <ac:picMkLst>
            <pc:docMk/>
            <pc:sldMk cId="4083799298" sldId="421"/>
            <ac:picMk id="4" creationId="{D50096C2-6637-C29C-5309-DC39FA8404CE}"/>
          </ac:picMkLst>
        </pc:picChg>
      </pc:sldChg>
      <pc:sldChg chg="addSp delSp modSp new mod setBg">
        <pc:chgData name="Atoany Nazareth Fierro Radilla" userId="a5d31210-b944-4ccb-813d-e5f7d50f7e60" providerId="ADAL" clId="{278BE16F-952E-4D97-AD56-498D2A309471}" dt="2025-08-21T15:20:14.438" v="16329" actId="26606"/>
        <pc:sldMkLst>
          <pc:docMk/>
          <pc:sldMk cId="3397242545" sldId="422"/>
        </pc:sldMkLst>
        <pc:spChg chg="mod">
          <ac:chgData name="Atoany Nazareth Fierro Radilla" userId="a5d31210-b944-4ccb-813d-e5f7d50f7e60" providerId="ADAL" clId="{278BE16F-952E-4D97-AD56-498D2A309471}" dt="2025-08-21T15:20:14.438" v="16329" actId="26606"/>
          <ac:spMkLst>
            <pc:docMk/>
            <pc:sldMk cId="3397242545" sldId="422"/>
            <ac:spMk id="2" creationId="{D443D1B1-18F7-DB7A-49E8-2B328F3FCEA3}"/>
          </ac:spMkLst>
        </pc:spChg>
        <pc:spChg chg="add">
          <ac:chgData name="Atoany Nazareth Fierro Radilla" userId="a5d31210-b944-4ccb-813d-e5f7d50f7e60" providerId="ADAL" clId="{278BE16F-952E-4D97-AD56-498D2A309471}" dt="2025-08-21T15:20:14.438" v="16329" actId="26606"/>
          <ac:spMkLst>
            <pc:docMk/>
            <pc:sldMk cId="3397242545" sldId="422"/>
            <ac:spMk id="9" creationId="{8651CFA9-6065-4243-AC48-858E359780B1}"/>
          </ac:spMkLst>
        </pc:spChg>
        <pc:spChg chg="add">
          <ac:chgData name="Atoany Nazareth Fierro Radilla" userId="a5d31210-b944-4ccb-813d-e5f7d50f7e60" providerId="ADAL" clId="{278BE16F-952E-4D97-AD56-498D2A309471}" dt="2025-08-21T15:20:14.438" v="16329" actId="26606"/>
          <ac:spMkLst>
            <pc:docMk/>
            <pc:sldMk cId="3397242545" sldId="422"/>
            <ac:spMk id="11" creationId="{37962AE0-6A1C-4B76-9D52-10E5E6D7D3BB}"/>
          </ac:spMkLst>
        </pc:spChg>
        <pc:grpChg chg="add">
          <ac:chgData name="Atoany Nazareth Fierro Radilla" userId="a5d31210-b944-4ccb-813d-e5f7d50f7e60" providerId="ADAL" clId="{278BE16F-952E-4D97-AD56-498D2A309471}" dt="2025-08-21T15:20:14.438" v="16329" actId="26606"/>
          <ac:grpSpMkLst>
            <pc:docMk/>
            <pc:sldMk cId="3397242545" sldId="422"/>
            <ac:grpSpMk id="13" creationId="{465E612B-616F-44E5-A649-F2B268BA35CC}"/>
          </ac:grpSpMkLst>
        </pc:grpChg>
        <pc:grpChg chg="add">
          <ac:chgData name="Atoany Nazareth Fierro Radilla" userId="a5d31210-b944-4ccb-813d-e5f7d50f7e60" providerId="ADAL" clId="{278BE16F-952E-4D97-AD56-498D2A309471}" dt="2025-08-21T15:20:14.438" v="16329" actId="26606"/>
          <ac:grpSpMkLst>
            <pc:docMk/>
            <pc:sldMk cId="3397242545" sldId="422"/>
            <ac:grpSpMk id="23" creationId="{ADB812D4-854E-4DD6-A613-797C10E75225}"/>
          </ac:grpSpMkLst>
        </pc:grpChg>
        <pc:graphicFrameChg chg="add">
          <ac:chgData name="Atoany Nazareth Fierro Radilla" userId="a5d31210-b944-4ccb-813d-e5f7d50f7e60" providerId="ADAL" clId="{278BE16F-952E-4D97-AD56-498D2A309471}" dt="2025-08-21T15:20:14.438" v="16329" actId="26606"/>
          <ac:graphicFrameMkLst>
            <pc:docMk/>
            <pc:sldMk cId="3397242545" sldId="422"/>
            <ac:graphicFrameMk id="5" creationId="{02ED8BD1-87B6-1865-D9BE-7490BE1846CE}"/>
          </ac:graphicFrameMkLst>
        </pc:graphicFrameChg>
      </pc:sldChg>
      <pc:sldChg chg="modSp new mod">
        <pc:chgData name="Atoany Nazareth Fierro Radilla" userId="a5d31210-b944-4ccb-813d-e5f7d50f7e60" providerId="ADAL" clId="{278BE16F-952E-4D97-AD56-498D2A309471}" dt="2025-08-21T15:21:19.173" v="16508" actId="20577"/>
        <pc:sldMkLst>
          <pc:docMk/>
          <pc:sldMk cId="3628219668" sldId="423"/>
        </pc:sldMkLst>
        <pc:spChg chg="mod">
          <ac:chgData name="Atoany Nazareth Fierro Radilla" userId="a5d31210-b944-4ccb-813d-e5f7d50f7e60" providerId="ADAL" clId="{278BE16F-952E-4D97-AD56-498D2A309471}" dt="2025-08-21T15:20:44.090" v="16407" actId="20577"/>
          <ac:spMkLst>
            <pc:docMk/>
            <pc:sldMk cId="3628219668" sldId="423"/>
            <ac:spMk id="2" creationId="{4A69BC04-658B-4195-7E62-D3021627EA18}"/>
          </ac:spMkLst>
        </pc:spChg>
        <pc:spChg chg="mod">
          <ac:chgData name="Atoany Nazareth Fierro Radilla" userId="a5d31210-b944-4ccb-813d-e5f7d50f7e60" providerId="ADAL" clId="{278BE16F-952E-4D97-AD56-498D2A309471}" dt="2025-08-21T15:21:19.173" v="16508" actId="20577"/>
          <ac:spMkLst>
            <pc:docMk/>
            <pc:sldMk cId="3628219668" sldId="423"/>
            <ac:spMk id="3" creationId="{5E9B6368-F4CD-2FCC-9F80-5F30C506E460}"/>
          </ac:spMkLst>
        </pc:spChg>
      </pc:sldChg>
      <pc:sldChg chg="addSp delSp modSp new mod setBg">
        <pc:chgData name="Atoany Nazareth Fierro Radilla" userId="a5d31210-b944-4ccb-813d-e5f7d50f7e60" providerId="ADAL" clId="{278BE16F-952E-4D97-AD56-498D2A309471}" dt="2025-08-21T15:27:09.778" v="17131" actId="26606"/>
        <pc:sldMkLst>
          <pc:docMk/>
          <pc:sldMk cId="3181516729" sldId="424"/>
        </pc:sldMkLst>
        <pc:spChg chg="mod">
          <ac:chgData name="Atoany Nazareth Fierro Radilla" userId="a5d31210-b944-4ccb-813d-e5f7d50f7e60" providerId="ADAL" clId="{278BE16F-952E-4D97-AD56-498D2A309471}" dt="2025-08-21T15:27:00.861" v="17126" actId="26606"/>
          <ac:spMkLst>
            <pc:docMk/>
            <pc:sldMk cId="3181516729" sldId="424"/>
            <ac:spMk id="2" creationId="{A16A962C-5BC9-C52A-D070-9511D3738FE0}"/>
          </ac:spMkLst>
        </pc:spChg>
        <pc:spChg chg="add mod">
          <ac:chgData name="Atoany Nazareth Fierro Radilla" userId="a5d31210-b944-4ccb-813d-e5f7d50f7e60" providerId="ADAL" clId="{278BE16F-952E-4D97-AD56-498D2A309471}" dt="2025-08-21T15:27:00.861" v="17126" actId="26606"/>
          <ac:spMkLst>
            <pc:docMk/>
            <pc:sldMk cId="3181516729" sldId="424"/>
            <ac:spMk id="97" creationId="{09A3E6AB-C773-213F-3C04-8E8414A86637}"/>
          </ac:spMkLst>
        </pc:spChg>
        <pc:spChg chg="add">
          <ac:chgData name="Atoany Nazareth Fierro Radilla" userId="a5d31210-b944-4ccb-813d-e5f7d50f7e60" providerId="ADAL" clId="{278BE16F-952E-4D97-AD56-498D2A309471}" dt="2025-08-21T15:27:09.778" v="17131" actId="26606"/>
          <ac:spMkLst>
            <pc:docMk/>
            <pc:sldMk cId="3181516729" sldId="424"/>
            <ac:spMk id="153" creationId="{8651CFA9-6065-4243-AC48-858E359780B1}"/>
          </ac:spMkLst>
        </pc:spChg>
        <pc:spChg chg="add">
          <ac:chgData name="Atoany Nazareth Fierro Radilla" userId="a5d31210-b944-4ccb-813d-e5f7d50f7e60" providerId="ADAL" clId="{278BE16F-952E-4D97-AD56-498D2A309471}" dt="2025-08-21T15:27:09.778" v="17131" actId="26606"/>
          <ac:spMkLst>
            <pc:docMk/>
            <pc:sldMk cId="3181516729" sldId="424"/>
            <ac:spMk id="155" creationId="{37962AE0-6A1C-4B76-9D52-10E5E6D7D3BB}"/>
          </ac:spMkLst>
        </pc:spChg>
        <pc:grpChg chg="add">
          <ac:chgData name="Atoany Nazareth Fierro Radilla" userId="a5d31210-b944-4ccb-813d-e5f7d50f7e60" providerId="ADAL" clId="{278BE16F-952E-4D97-AD56-498D2A309471}" dt="2025-08-21T15:27:09.778" v="17131" actId="26606"/>
          <ac:grpSpMkLst>
            <pc:docMk/>
            <pc:sldMk cId="3181516729" sldId="424"/>
            <ac:grpSpMk id="157" creationId="{DC655204-C06A-4A55-9BB4-C79C4AF9D63F}"/>
          </ac:grpSpMkLst>
        </pc:grpChg>
        <pc:grpChg chg="add">
          <ac:chgData name="Atoany Nazareth Fierro Radilla" userId="a5d31210-b944-4ccb-813d-e5f7d50f7e60" providerId="ADAL" clId="{278BE16F-952E-4D97-AD56-498D2A309471}" dt="2025-08-21T15:27:09.778" v="17131" actId="26606"/>
          <ac:grpSpMkLst>
            <pc:docMk/>
            <pc:sldMk cId="3181516729" sldId="424"/>
            <ac:grpSpMk id="167" creationId="{4C476EAB-383B-48F9-B661-B049EB50AE63}"/>
          </ac:grpSpMkLst>
        </pc:grpChg>
        <pc:picChg chg="add mod">
          <ac:chgData name="Atoany Nazareth Fierro Radilla" userId="a5d31210-b944-4ccb-813d-e5f7d50f7e60" providerId="ADAL" clId="{278BE16F-952E-4D97-AD56-498D2A309471}" dt="2025-08-21T15:27:09.778" v="17131" actId="26606"/>
          <ac:picMkLst>
            <pc:docMk/>
            <pc:sldMk cId="3181516729" sldId="424"/>
            <ac:picMk id="61" creationId="{085BFFB5-9B4F-D9F9-220D-2FEA65651197}"/>
          </ac:picMkLst>
        </pc:picChg>
      </pc:sldChg>
      <pc:sldChg chg="modSp new mod">
        <pc:chgData name="Atoany Nazareth Fierro Radilla" userId="a5d31210-b944-4ccb-813d-e5f7d50f7e60" providerId="ADAL" clId="{278BE16F-952E-4D97-AD56-498D2A309471}" dt="2025-08-21T15:28:24.170" v="17236" actId="20577"/>
        <pc:sldMkLst>
          <pc:docMk/>
          <pc:sldMk cId="137041340" sldId="425"/>
        </pc:sldMkLst>
        <pc:spChg chg="mod">
          <ac:chgData name="Atoany Nazareth Fierro Radilla" userId="a5d31210-b944-4ccb-813d-e5f7d50f7e60" providerId="ADAL" clId="{278BE16F-952E-4D97-AD56-498D2A309471}" dt="2025-08-21T15:28:01.901" v="17160" actId="20577"/>
          <ac:spMkLst>
            <pc:docMk/>
            <pc:sldMk cId="137041340" sldId="425"/>
            <ac:spMk id="2" creationId="{8C87331D-4452-91D1-9DBD-664DEE663179}"/>
          </ac:spMkLst>
        </pc:spChg>
        <pc:spChg chg="mod">
          <ac:chgData name="Atoany Nazareth Fierro Radilla" userId="a5d31210-b944-4ccb-813d-e5f7d50f7e60" providerId="ADAL" clId="{278BE16F-952E-4D97-AD56-498D2A309471}" dt="2025-08-21T15:28:24.170" v="17236" actId="20577"/>
          <ac:spMkLst>
            <pc:docMk/>
            <pc:sldMk cId="137041340" sldId="425"/>
            <ac:spMk id="3" creationId="{34F27ADB-8F35-D972-5923-A740E5772B9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a:t>Horas de Estudio vs Calificación Examen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scatterChart>
        <c:scatterStyle val="lineMarker"/>
        <c:varyColors val="0"/>
        <c:ser>
          <c:idx val="0"/>
          <c:order val="0"/>
          <c:spPr>
            <a:ln w="38100" cap="rnd">
              <a:noFill/>
              <a:round/>
            </a:ln>
            <a:effectLst/>
          </c:spPr>
          <c:marker>
            <c:symbol val="circle"/>
            <c:size val="5"/>
            <c:spPr>
              <a:solidFill>
                <a:schemeClr val="accent1"/>
              </a:solidFill>
              <a:ln w="9525">
                <a:solidFill>
                  <a:schemeClr val="accent1"/>
                </a:solidFill>
              </a:ln>
              <a:effectLst/>
            </c:spPr>
          </c:marker>
          <c:xVal>
            <c:numRef>
              <c:f>Hoja1!$D$8:$D$11</c:f>
              <c:numCache>
                <c:formatCode>General</c:formatCode>
                <c:ptCount val="4"/>
                <c:pt idx="0">
                  <c:v>1</c:v>
                </c:pt>
                <c:pt idx="1">
                  <c:v>2</c:v>
                </c:pt>
                <c:pt idx="2">
                  <c:v>3</c:v>
                </c:pt>
                <c:pt idx="3">
                  <c:v>4</c:v>
                </c:pt>
              </c:numCache>
            </c:numRef>
          </c:xVal>
          <c:yVal>
            <c:numRef>
              <c:f>Hoja1!$E$8:$E$11</c:f>
              <c:numCache>
                <c:formatCode>General</c:formatCode>
                <c:ptCount val="4"/>
                <c:pt idx="0">
                  <c:v>20</c:v>
                </c:pt>
                <c:pt idx="1">
                  <c:v>40</c:v>
                </c:pt>
                <c:pt idx="2">
                  <c:v>50</c:v>
                </c:pt>
                <c:pt idx="3">
                  <c:v>70</c:v>
                </c:pt>
              </c:numCache>
            </c:numRef>
          </c:yVal>
          <c:smooth val="0"/>
          <c:extLst>
            <c:ext xmlns:c16="http://schemas.microsoft.com/office/drawing/2014/chart" uri="{C3380CC4-5D6E-409C-BE32-E72D297353CC}">
              <c16:uniqueId val="{00000000-4CFE-42BB-AFB0-64859DF1DB54}"/>
            </c:ext>
          </c:extLst>
        </c:ser>
        <c:dLbls>
          <c:showLegendKey val="0"/>
          <c:showVal val="0"/>
          <c:showCatName val="0"/>
          <c:showSerName val="0"/>
          <c:showPercent val="0"/>
          <c:showBubbleSize val="0"/>
        </c:dLbls>
        <c:axId val="1269482656"/>
        <c:axId val="1269475936"/>
      </c:scatterChart>
      <c:valAx>
        <c:axId val="12694826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269475936"/>
        <c:crosses val="autoZero"/>
        <c:crossBetween val="midCat"/>
      </c:valAx>
      <c:valAx>
        <c:axId val="1269475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26948265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dirty="0"/>
              <a:t>Study Hours vs Exam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scatterChart>
        <c:scatterStyle val="lineMarker"/>
        <c:varyColors val="0"/>
        <c:ser>
          <c:idx val="0"/>
          <c:order val="0"/>
          <c:spPr>
            <a:ln w="38100" cap="rnd">
              <a:noFill/>
              <a:round/>
            </a:ln>
            <a:effectLst/>
          </c:spPr>
          <c:marker>
            <c:symbol val="circle"/>
            <c:size val="5"/>
            <c:spPr>
              <a:solidFill>
                <a:schemeClr val="accent1"/>
              </a:solidFill>
              <a:ln w="9525">
                <a:solidFill>
                  <a:schemeClr val="accent1"/>
                </a:solidFill>
              </a:ln>
              <a:effectLst/>
            </c:spPr>
          </c:marker>
          <c:xVal>
            <c:numRef>
              <c:f>Hoja1!$D$8:$D$11</c:f>
              <c:numCache>
                <c:formatCode>General</c:formatCode>
                <c:ptCount val="4"/>
                <c:pt idx="0">
                  <c:v>1</c:v>
                </c:pt>
                <c:pt idx="1">
                  <c:v>2</c:v>
                </c:pt>
                <c:pt idx="2">
                  <c:v>3</c:v>
                </c:pt>
                <c:pt idx="3">
                  <c:v>4</c:v>
                </c:pt>
              </c:numCache>
            </c:numRef>
          </c:xVal>
          <c:yVal>
            <c:numRef>
              <c:f>Hoja1!$E$8:$E$11</c:f>
              <c:numCache>
                <c:formatCode>General</c:formatCode>
                <c:ptCount val="4"/>
                <c:pt idx="0">
                  <c:v>20</c:v>
                </c:pt>
                <c:pt idx="1">
                  <c:v>40</c:v>
                </c:pt>
                <c:pt idx="2">
                  <c:v>50</c:v>
                </c:pt>
                <c:pt idx="3">
                  <c:v>70</c:v>
                </c:pt>
              </c:numCache>
            </c:numRef>
          </c:yVal>
          <c:smooth val="0"/>
          <c:extLst>
            <c:ext xmlns:c16="http://schemas.microsoft.com/office/drawing/2014/chart" uri="{C3380CC4-5D6E-409C-BE32-E72D297353CC}">
              <c16:uniqueId val="{00000000-4CFE-42BB-AFB0-64859DF1DB54}"/>
            </c:ext>
          </c:extLst>
        </c:ser>
        <c:dLbls>
          <c:showLegendKey val="0"/>
          <c:showVal val="0"/>
          <c:showCatName val="0"/>
          <c:showSerName val="0"/>
          <c:showPercent val="0"/>
          <c:showBubbleSize val="0"/>
        </c:dLbls>
        <c:axId val="1269482656"/>
        <c:axId val="1269475936"/>
      </c:scatterChart>
      <c:valAx>
        <c:axId val="12694826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269475936"/>
        <c:crosses val="autoZero"/>
        <c:crossBetween val="midCat"/>
      </c:valAx>
      <c:valAx>
        <c:axId val="1269475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26948265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a:t>Horas de Estudio vs Calificación Examen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scatterChart>
        <c:scatterStyle val="lineMarker"/>
        <c:varyColors val="0"/>
        <c:ser>
          <c:idx val="0"/>
          <c:order val="0"/>
          <c:spPr>
            <a:ln w="38100" cap="rnd">
              <a:noFill/>
              <a:round/>
            </a:ln>
            <a:effectLst/>
          </c:spPr>
          <c:marker>
            <c:symbol val="circle"/>
            <c:size val="5"/>
            <c:spPr>
              <a:solidFill>
                <a:schemeClr val="accent1"/>
              </a:solidFill>
              <a:ln w="9525">
                <a:solidFill>
                  <a:schemeClr val="accent1"/>
                </a:solidFill>
              </a:ln>
              <a:effectLst/>
            </c:spPr>
          </c:marker>
          <c:xVal>
            <c:numRef>
              <c:f>Hoja1!$D$8:$D$11</c:f>
              <c:numCache>
                <c:formatCode>General</c:formatCode>
                <c:ptCount val="4"/>
                <c:pt idx="0">
                  <c:v>1</c:v>
                </c:pt>
                <c:pt idx="1">
                  <c:v>2</c:v>
                </c:pt>
                <c:pt idx="2">
                  <c:v>3</c:v>
                </c:pt>
                <c:pt idx="3">
                  <c:v>4</c:v>
                </c:pt>
              </c:numCache>
            </c:numRef>
          </c:xVal>
          <c:yVal>
            <c:numRef>
              <c:f>Hoja1!$E$8:$E$11</c:f>
              <c:numCache>
                <c:formatCode>General</c:formatCode>
                <c:ptCount val="4"/>
                <c:pt idx="0">
                  <c:v>20</c:v>
                </c:pt>
                <c:pt idx="1">
                  <c:v>40</c:v>
                </c:pt>
                <c:pt idx="2">
                  <c:v>50</c:v>
                </c:pt>
                <c:pt idx="3">
                  <c:v>70</c:v>
                </c:pt>
              </c:numCache>
            </c:numRef>
          </c:yVal>
          <c:smooth val="0"/>
          <c:extLst>
            <c:ext xmlns:c16="http://schemas.microsoft.com/office/drawing/2014/chart" uri="{C3380CC4-5D6E-409C-BE32-E72D297353CC}">
              <c16:uniqueId val="{00000000-5F10-4DE7-B36C-49F3ED36EC98}"/>
            </c:ext>
          </c:extLst>
        </c:ser>
        <c:dLbls>
          <c:showLegendKey val="0"/>
          <c:showVal val="0"/>
          <c:showCatName val="0"/>
          <c:showSerName val="0"/>
          <c:showPercent val="0"/>
          <c:showBubbleSize val="0"/>
        </c:dLbls>
        <c:axId val="1269482656"/>
        <c:axId val="1269475936"/>
      </c:scatterChart>
      <c:valAx>
        <c:axId val="12694826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269475936"/>
        <c:crosses val="autoZero"/>
        <c:crossBetween val="midCat"/>
      </c:valAx>
      <c:valAx>
        <c:axId val="1269475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26948265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MX"/>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a:t>Horas de Estudio vs Calificación Examen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scatterChart>
        <c:scatterStyle val="lineMarker"/>
        <c:varyColors val="0"/>
        <c:ser>
          <c:idx val="0"/>
          <c:order val="0"/>
          <c:spPr>
            <a:ln w="38100" cap="rnd">
              <a:noFill/>
              <a:round/>
            </a:ln>
            <a:effectLst/>
          </c:spPr>
          <c:marker>
            <c:symbol val="circle"/>
            <c:size val="5"/>
            <c:spPr>
              <a:solidFill>
                <a:schemeClr val="accent1"/>
              </a:solidFill>
              <a:ln w="9525">
                <a:solidFill>
                  <a:schemeClr val="accent1"/>
                </a:solidFill>
              </a:ln>
              <a:effectLst/>
            </c:spPr>
          </c:marker>
          <c:xVal>
            <c:numRef>
              <c:f>Hoja1!$D$8:$D$11</c:f>
              <c:numCache>
                <c:formatCode>General</c:formatCode>
                <c:ptCount val="4"/>
                <c:pt idx="0">
                  <c:v>1</c:v>
                </c:pt>
                <c:pt idx="1">
                  <c:v>2</c:v>
                </c:pt>
                <c:pt idx="2">
                  <c:v>3</c:v>
                </c:pt>
                <c:pt idx="3">
                  <c:v>4</c:v>
                </c:pt>
              </c:numCache>
            </c:numRef>
          </c:xVal>
          <c:yVal>
            <c:numRef>
              <c:f>Hoja1!$E$8:$E$11</c:f>
              <c:numCache>
                <c:formatCode>General</c:formatCode>
                <c:ptCount val="4"/>
                <c:pt idx="0">
                  <c:v>20</c:v>
                </c:pt>
                <c:pt idx="1">
                  <c:v>40</c:v>
                </c:pt>
                <c:pt idx="2">
                  <c:v>50</c:v>
                </c:pt>
                <c:pt idx="3">
                  <c:v>70</c:v>
                </c:pt>
              </c:numCache>
            </c:numRef>
          </c:yVal>
          <c:smooth val="0"/>
          <c:extLst>
            <c:ext xmlns:c16="http://schemas.microsoft.com/office/drawing/2014/chart" uri="{C3380CC4-5D6E-409C-BE32-E72D297353CC}">
              <c16:uniqueId val="{00000000-5F10-4DE7-B36C-49F3ED36EC98}"/>
            </c:ext>
          </c:extLst>
        </c:ser>
        <c:dLbls>
          <c:showLegendKey val="0"/>
          <c:showVal val="0"/>
          <c:showCatName val="0"/>
          <c:showSerName val="0"/>
          <c:showPercent val="0"/>
          <c:showBubbleSize val="0"/>
        </c:dLbls>
        <c:axId val="1269482656"/>
        <c:axId val="1269475936"/>
      </c:scatterChart>
      <c:valAx>
        <c:axId val="12694826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269475936"/>
        <c:crosses val="autoZero"/>
        <c:crossBetween val="midCat"/>
      </c:valAx>
      <c:valAx>
        <c:axId val="1269475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26948265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MX"/>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a:t>Study Hours vs Exam Score</a:t>
            </a:r>
            <a:endParaRPr lang="es-MX"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scatterChart>
        <c:scatterStyle val="lineMarker"/>
        <c:varyColors val="0"/>
        <c:ser>
          <c:idx val="0"/>
          <c:order val="0"/>
          <c:spPr>
            <a:ln w="38100" cap="rnd">
              <a:noFill/>
              <a:round/>
            </a:ln>
            <a:effectLst/>
          </c:spPr>
          <c:marker>
            <c:symbol val="circle"/>
            <c:size val="5"/>
            <c:spPr>
              <a:solidFill>
                <a:schemeClr val="accent1"/>
              </a:solidFill>
              <a:ln w="9525">
                <a:solidFill>
                  <a:schemeClr val="accent1"/>
                </a:solidFill>
              </a:ln>
              <a:effectLst/>
            </c:spPr>
          </c:marker>
          <c:xVal>
            <c:numRef>
              <c:f>Hoja1!$D$8:$D$11</c:f>
              <c:numCache>
                <c:formatCode>General</c:formatCode>
                <c:ptCount val="4"/>
                <c:pt idx="0">
                  <c:v>1</c:v>
                </c:pt>
                <c:pt idx="1">
                  <c:v>2</c:v>
                </c:pt>
                <c:pt idx="2">
                  <c:v>3</c:v>
                </c:pt>
                <c:pt idx="3">
                  <c:v>4</c:v>
                </c:pt>
              </c:numCache>
            </c:numRef>
          </c:xVal>
          <c:yVal>
            <c:numRef>
              <c:f>Hoja1!$E$8:$E$11</c:f>
              <c:numCache>
                <c:formatCode>General</c:formatCode>
                <c:ptCount val="4"/>
                <c:pt idx="0">
                  <c:v>20</c:v>
                </c:pt>
                <c:pt idx="1">
                  <c:v>40</c:v>
                </c:pt>
                <c:pt idx="2">
                  <c:v>50</c:v>
                </c:pt>
                <c:pt idx="3">
                  <c:v>70</c:v>
                </c:pt>
              </c:numCache>
            </c:numRef>
          </c:yVal>
          <c:smooth val="0"/>
          <c:extLst>
            <c:ext xmlns:c16="http://schemas.microsoft.com/office/drawing/2014/chart" uri="{C3380CC4-5D6E-409C-BE32-E72D297353CC}">
              <c16:uniqueId val="{00000000-5F10-4DE7-B36C-49F3ED36EC98}"/>
            </c:ext>
          </c:extLst>
        </c:ser>
        <c:dLbls>
          <c:showLegendKey val="0"/>
          <c:showVal val="0"/>
          <c:showCatName val="0"/>
          <c:showSerName val="0"/>
          <c:showPercent val="0"/>
          <c:showBubbleSize val="0"/>
        </c:dLbls>
        <c:axId val="1269482656"/>
        <c:axId val="1269475936"/>
      </c:scatterChart>
      <c:valAx>
        <c:axId val="12694826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269475936"/>
        <c:crosses val="autoZero"/>
        <c:crossBetween val="midCat"/>
      </c:valAx>
      <c:valAx>
        <c:axId val="1269475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26948265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MX"/>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Tumor prediction</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s-MX"/>
        </a:p>
      </c:txPr>
    </c:title>
    <c:autoTitleDeleted val="0"/>
    <c:plotArea>
      <c:layout/>
      <c:scatterChart>
        <c:scatterStyle val="lineMarker"/>
        <c:varyColors val="0"/>
        <c:ser>
          <c:idx val="0"/>
          <c:order val="0"/>
          <c:tx>
            <c:strRef>
              <c:f>Hoja1!$B$1</c:f>
              <c:strCache>
                <c:ptCount val="1"/>
                <c:pt idx="0">
                  <c:v>Serie 1</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xVal>
            <c:numRef>
              <c:f>Hoja1!$A$2:$A$7</c:f>
              <c:numCache>
                <c:formatCode>General</c:formatCode>
                <c:ptCount val="6"/>
                <c:pt idx="0">
                  <c:v>1</c:v>
                </c:pt>
                <c:pt idx="1">
                  <c:v>2</c:v>
                </c:pt>
                <c:pt idx="2">
                  <c:v>3</c:v>
                </c:pt>
                <c:pt idx="3">
                  <c:v>4</c:v>
                </c:pt>
                <c:pt idx="4">
                  <c:v>5</c:v>
                </c:pt>
                <c:pt idx="5">
                  <c:v>6</c:v>
                </c:pt>
              </c:numCache>
            </c:numRef>
          </c:xVal>
          <c:yVal>
            <c:numRef>
              <c:f>Hoja1!$B$2:$B$7</c:f>
              <c:numCache>
                <c:formatCode>General</c:formatCode>
                <c:ptCount val="6"/>
                <c:pt idx="0">
                  <c:v>0</c:v>
                </c:pt>
                <c:pt idx="1">
                  <c:v>0</c:v>
                </c:pt>
                <c:pt idx="2">
                  <c:v>0</c:v>
                </c:pt>
                <c:pt idx="3">
                  <c:v>1</c:v>
                </c:pt>
                <c:pt idx="4">
                  <c:v>1</c:v>
                </c:pt>
                <c:pt idx="5">
                  <c:v>1</c:v>
                </c:pt>
              </c:numCache>
            </c:numRef>
          </c:yVal>
          <c:smooth val="0"/>
          <c:extLst>
            <c:ext xmlns:c16="http://schemas.microsoft.com/office/drawing/2014/chart" uri="{C3380CC4-5D6E-409C-BE32-E72D297353CC}">
              <c16:uniqueId val="{00000000-35AA-4E0C-97AB-5149F5065681}"/>
            </c:ext>
          </c:extLst>
        </c:ser>
        <c:dLbls>
          <c:showLegendKey val="0"/>
          <c:showVal val="0"/>
          <c:showCatName val="0"/>
          <c:showSerName val="0"/>
          <c:showPercent val="0"/>
          <c:showBubbleSize val="0"/>
        </c:dLbls>
        <c:axId val="1445728048"/>
        <c:axId val="1445728880"/>
      </c:scatterChart>
      <c:valAx>
        <c:axId val="1445728048"/>
        <c:scaling>
          <c:orientation val="minMax"/>
        </c:scaling>
        <c:delete val="0"/>
        <c:axPos val="b"/>
        <c:majorGridlines>
          <c:spPr>
            <a:ln w="9525" cap="flat" cmpd="sng" algn="ctr">
              <a:solidFill>
                <a:schemeClr val="lt1">
                  <a:alpha val="2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solidFill>
                    <a:latin typeface="+mn-lt"/>
                    <a:ea typeface="+mn-ea"/>
                    <a:cs typeface="+mn-cs"/>
                  </a:defRPr>
                </a:pPr>
                <a:r>
                  <a:rPr lang="es-MX"/>
                  <a:t>X: </a:t>
                </a:r>
                <a:r>
                  <a:rPr lang="es-MX" err="1"/>
                  <a:t>size</a:t>
                </a:r>
                <a:endParaRPr lang="es-MX"/>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solidFill>
                  <a:latin typeface="+mn-lt"/>
                  <a:ea typeface="+mn-ea"/>
                  <a:cs typeface="+mn-cs"/>
                </a:defRPr>
              </a:pPr>
              <a:endParaRPr lang="es-MX"/>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s-MX"/>
          </a:p>
        </c:txPr>
        <c:crossAx val="1445728880"/>
        <c:crosses val="autoZero"/>
        <c:crossBetween val="midCat"/>
      </c:valAx>
      <c:valAx>
        <c:axId val="1445728880"/>
        <c:scaling>
          <c:orientation val="minMax"/>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solidFill>
                    <a:latin typeface="+mn-lt"/>
                    <a:ea typeface="+mn-ea"/>
                    <a:cs typeface="+mn-cs"/>
                  </a:defRPr>
                </a:pPr>
                <a:r>
                  <a:rPr lang="es-MX"/>
                  <a:t>Y: </a:t>
                </a:r>
                <a:r>
                  <a:rPr lang="es-MX" err="1"/>
                  <a:t>malignant</a:t>
                </a:r>
                <a:endParaRPr lang="es-MX"/>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solidFill>
                  <a:latin typeface="+mn-lt"/>
                  <a:ea typeface="+mn-ea"/>
                  <a:cs typeface="+mn-cs"/>
                </a:defRPr>
              </a:pPr>
              <a:endParaRPr lang="es-MX"/>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s-MX"/>
          </a:p>
        </c:txPr>
        <c:crossAx val="144572804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1"/>
    </a:solidFill>
    <a:ln w="9525" cap="flat" cmpd="sng" algn="ctr">
      <a:solidFill>
        <a:schemeClr val="accent1"/>
      </a:solidFill>
      <a:round/>
    </a:ln>
    <a:effectLst/>
  </c:spPr>
  <c:txPr>
    <a:bodyPr/>
    <a:lstStyle/>
    <a:p>
      <a:pPr>
        <a:defRPr/>
      </a:pPr>
      <a:endParaRPr lang="es-MX"/>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Tumor prediction</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s-MX"/>
        </a:p>
      </c:txPr>
    </c:title>
    <c:autoTitleDeleted val="0"/>
    <c:plotArea>
      <c:layout/>
      <c:scatterChart>
        <c:scatterStyle val="lineMarker"/>
        <c:varyColors val="0"/>
        <c:ser>
          <c:idx val="0"/>
          <c:order val="0"/>
          <c:tx>
            <c:strRef>
              <c:f>Hoja1!$B$1</c:f>
              <c:strCache>
                <c:ptCount val="1"/>
                <c:pt idx="0">
                  <c:v>Serie 1</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dPt>
            <c:idx val="0"/>
            <c:marker>
              <c:symbol val="circle"/>
              <c:size val="6"/>
              <c:spPr>
                <a:solidFill>
                  <a:srgbClr val="92D050"/>
                </a:solidFill>
                <a:ln w="22225">
                  <a:solidFill>
                    <a:schemeClr val="lt1"/>
                  </a:solidFill>
                  <a:round/>
                </a:ln>
                <a:effectLst/>
              </c:spPr>
            </c:marker>
            <c:bubble3D val="0"/>
            <c:extLst>
              <c:ext xmlns:c16="http://schemas.microsoft.com/office/drawing/2014/chart" uri="{C3380CC4-5D6E-409C-BE32-E72D297353CC}">
                <c16:uniqueId val="{00000000-1E68-4F0A-8525-DC12B11B8E8C}"/>
              </c:ext>
            </c:extLst>
          </c:dPt>
          <c:dPt>
            <c:idx val="1"/>
            <c:marker>
              <c:symbol val="circle"/>
              <c:size val="6"/>
              <c:spPr>
                <a:solidFill>
                  <a:srgbClr val="92D050"/>
                </a:solidFill>
                <a:ln w="22225">
                  <a:solidFill>
                    <a:schemeClr val="lt1"/>
                  </a:solidFill>
                  <a:round/>
                </a:ln>
                <a:effectLst/>
              </c:spPr>
            </c:marker>
            <c:bubble3D val="0"/>
            <c:extLst>
              <c:ext xmlns:c16="http://schemas.microsoft.com/office/drawing/2014/chart" uri="{C3380CC4-5D6E-409C-BE32-E72D297353CC}">
                <c16:uniqueId val="{00000001-1E68-4F0A-8525-DC12B11B8E8C}"/>
              </c:ext>
            </c:extLst>
          </c:dPt>
          <c:dPt>
            <c:idx val="2"/>
            <c:marker>
              <c:symbol val="circle"/>
              <c:size val="6"/>
              <c:spPr>
                <a:solidFill>
                  <a:srgbClr val="92D050"/>
                </a:solidFill>
                <a:ln w="22225">
                  <a:solidFill>
                    <a:schemeClr val="lt1"/>
                  </a:solidFill>
                  <a:round/>
                </a:ln>
                <a:effectLst/>
              </c:spPr>
            </c:marker>
            <c:bubble3D val="0"/>
            <c:extLst>
              <c:ext xmlns:c16="http://schemas.microsoft.com/office/drawing/2014/chart" uri="{C3380CC4-5D6E-409C-BE32-E72D297353CC}">
                <c16:uniqueId val="{00000002-1E68-4F0A-8525-DC12B11B8E8C}"/>
              </c:ext>
            </c:extLst>
          </c:dPt>
          <c:dPt>
            <c:idx val="3"/>
            <c:marker>
              <c:symbol val="circle"/>
              <c:size val="6"/>
              <c:spPr>
                <a:solidFill>
                  <a:srgbClr val="FF0000"/>
                </a:solidFill>
                <a:ln w="22225">
                  <a:solidFill>
                    <a:schemeClr val="lt1"/>
                  </a:solidFill>
                  <a:round/>
                </a:ln>
                <a:effectLst/>
              </c:spPr>
            </c:marker>
            <c:bubble3D val="0"/>
            <c:extLst>
              <c:ext xmlns:c16="http://schemas.microsoft.com/office/drawing/2014/chart" uri="{C3380CC4-5D6E-409C-BE32-E72D297353CC}">
                <c16:uniqueId val="{00000003-1E68-4F0A-8525-DC12B11B8E8C}"/>
              </c:ext>
            </c:extLst>
          </c:dPt>
          <c:dPt>
            <c:idx val="4"/>
            <c:marker>
              <c:symbol val="circle"/>
              <c:size val="6"/>
              <c:spPr>
                <a:solidFill>
                  <a:srgbClr val="FF0000"/>
                </a:solidFill>
                <a:ln w="22225">
                  <a:solidFill>
                    <a:schemeClr val="lt1"/>
                  </a:solidFill>
                  <a:round/>
                </a:ln>
                <a:effectLst/>
              </c:spPr>
            </c:marker>
            <c:bubble3D val="0"/>
            <c:extLst>
              <c:ext xmlns:c16="http://schemas.microsoft.com/office/drawing/2014/chart" uri="{C3380CC4-5D6E-409C-BE32-E72D297353CC}">
                <c16:uniqueId val="{00000004-1E68-4F0A-8525-DC12B11B8E8C}"/>
              </c:ext>
            </c:extLst>
          </c:dPt>
          <c:dPt>
            <c:idx val="5"/>
            <c:marker>
              <c:symbol val="circle"/>
              <c:size val="6"/>
              <c:spPr>
                <a:solidFill>
                  <a:srgbClr val="FF0000"/>
                </a:solidFill>
                <a:ln w="22225">
                  <a:solidFill>
                    <a:schemeClr val="lt1"/>
                  </a:solidFill>
                  <a:round/>
                </a:ln>
                <a:effectLst/>
              </c:spPr>
            </c:marker>
            <c:bubble3D val="0"/>
            <c:extLst>
              <c:ext xmlns:c16="http://schemas.microsoft.com/office/drawing/2014/chart" uri="{C3380CC4-5D6E-409C-BE32-E72D297353CC}">
                <c16:uniqueId val="{00000005-1E68-4F0A-8525-DC12B11B8E8C}"/>
              </c:ext>
            </c:extLst>
          </c:dPt>
          <c:xVal>
            <c:numRef>
              <c:f>Hoja1!$A$2:$A$7</c:f>
              <c:numCache>
                <c:formatCode>General</c:formatCode>
                <c:ptCount val="6"/>
                <c:pt idx="0">
                  <c:v>1</c:v>
                </c:pt>
                <c:pt idx="1">
                  <c:v>2</c:v>
                </c:pt>
                <c:pt idx="2">
                  <c:v>3</c:v>
                </c:pt>
                <c:pt idx="3">
                  <c:v>4</c:v>
                </c:pt>
                <c:pt idx="4">
                  <c:v>5</c:v>
                </c:pt>
                <c:pt idx="5">
                  <c:v>6</c:v>
                </c:pt>
              </c:numCache>
            </c:numRef>
          </c:xVal>
          <c:yVal>
            <c:numRef>
              <c:f>Hoja1!$B$2:$B$7</c:f>
              <c:numCache>
                <c:formatCode>General</c:formatCode>
                <c:ptCount val="6"/>
                <c:pt idx="0">
                  <c:v>0</c:v>
                </c:pt>
                <c:pt idx="1">
                  <c:v>0</c:v>
                </c:pt>
                <c:pt idx="2">
                  <c:v>0</c:v>
                </c:pt>
                <c:pt idx="3">
                  <c:v>1</c:v>
                </c:pt>
                <c:pt idx="4">
                  <c:v>1</c:v>
                </c:pt>
                <c:pt idx="5">
                  <c:v>1</c:v>
                </c:pt>
              </c:numCache>
            </c:numRef>
          </c:yVal>
          <c:smooth val="0"/>
          <c:extLst>
            <c:ext xmlns:c16="http://schemas.microsoft.com/office/drawing/2014/chart" uri="{C3380CC4-5D6E-409C-BE32-E72D297353CC}">
              <c16:uniqueId val="{00000000-35AA-4E0C-97AB-5149F5065681}"/>
            </c:ext>
          </c:extLst>
        </c:ser>
        <c:dLbls>
          <c:showLegendKey val="0"/>
          <c:showVal val="0"/>
          <c:showCatName val="0"/>
          <c:showSerName val="0"/>
          <c:showPercent val="0"/>
          <c:showBubbleSize val="0"/>
        </c:dLbls>
        <c:axId val="1445728048"/>
        <c:axId val="1445728880"/>
      </c:scatterChart>
      <c:valAx>
        <c:axId val="1445728048"/>
        <c:scaling>
          <c:orientation val="minMax"/>
        </c:scaling>
        <c:delete val="0"/>
        <c:axPos val="b"/>
        <c:majorGridlines>
          <c:spPr>
            <a:ln w="9525" cap="flat" cmpd="sng" algn="ctr">
              <a:solidFill>
                <a:schemeClr val="lt1">
                  <a:alpha val="2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solidFill>
                    <a:latin typeface="+mn-lt"/>
                    <a:ea typeface="+mn-ea"/>
                    <a:cs typeface="+mn-cs"/>
                  </a:defRPr>
                </a:pPr>
                <a:r>
                  <a:rPr lang="es-MX"/>
                  <a:t>X: </a:t>
                </a:r>
                <a:r>
                  <a:rPr lang="es-MX" err="1"/>
                  <a:t>size</a:t>
                </a:r>
                <a:endParaRPr lang="es-MX"/>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solidFill>
                  <a:latin typeface="+mn-lt"/>
                  <a:ea typeface="+mn-ea"/>
                  <a:cs typeface="+mn-cs"/>
                </a:defRPr>
              </a:pPr>
              <a:endParaRPr lang="es-MX"/>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s-MX"/>
          </a:p>
        </c:txPr>
        <c:crossAx val="1445728880"/>
        <c:crosses val="autoZero"/>
        <c:crossBetween val="midCat"/>
      </c:valAx>
      <c:valAx>
        <c:axId val="1445728880"/>
        <c:scaling>
          <c:orientation val="minMax"/>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solidFill>
                    <a:latin typeface="+mn-lt"/>
                    <a:ea typeface="+mn-ea"/>
                    <a:cs typeface="+mn-cs"/>
                  </a:defRPr>
                </a:pPr>
                <a:r>
                  <a:rPr lang="es-MX"/>
                  <a:t>Y: </a:t>
                </a:r>
                <a:r>
                  <a:rPr lang="es-MX" err="1"/>
                  <a:t>malignant</a:t>
                </a:r>
                <a:endParaRPr lang="es-MX"/>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solidFill>
                  <a:latin typeface="+mn-lt"/>
                  <a:ea typeface="+mn-ea"/>
                  <a:cs typeface="+mn-cs"/>
                </a:defRPr>
              </a:pPr>
              <a:endParaRPr lang="es-MX"/>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s-MX"/>
          </a:p>
        </c:txPr>
        <c:crossAx val="144572804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1"/>
    </a:solidFill>
    <a:ln w="9525" cap="flat" cmpd="sng" algn="ctr">
      <a:solidFill>
        <a:schemeClr val="accent1"/>
      </a:solidFill>
      <a:round/>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_rels/data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4" Type="http://schemas.openxmlformats.org/officeDocument/2006/relationships/image" Target="../media/image101.svg"/></Relationships>
</file>

<file path=ppt/diagrams/_rels/data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hyperlink" Target="mailto:afierror@tec.mx" TargetMode="Externa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diagrams/_rels/data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4" Type="http://schemas.openxmlformats.org/officeDocument/2006/relationships/image" Target="../media/image101.svg"/></Relationships>
</file>

<file path=ppt/diagrams/_rels/drawing2.xml.rels><?xml version="1.0" encoding="UTF-8" standalone="yes"?>
<Relationships xmlns="http://schemas.openxmlformats.org/package/2006/relationships"><Relationship Id="rId3" Type="http://schemas.openxmlformats.org/officeDocument/2006/relationships/hyperlink" Target="mailto:afierror@tec.mx" TargetMode="External"/><Relationship Id="rId7" Type="http://schemas.openxmlformats.org/officeDocument/2006/relationships/image" Target="../media/image7.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C9CC33-AEA4-434E-A17E-389CCDCE503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F4295CC-3204-4F5F-9AF6-63424C31C2FB}">
      <dgm:prSet/>
      <dgm:spPr/>
      <dgm:t>
        <a:bodyPr/>
        <a:lstStyle/>
        <a:p>
          <a:r>
            <a:rPr lang="es-ES" dirty="0"/>
            <a:t>Inicio: 14:30 – 20:00</a:t>
          </a:r>
          <a:endParaRPr lang="en-US" dirty="0"/>
        </a:p>
      </dgm:t>
    </dgm:pt>
    <dgm:pt modelId="{7B5CC132-8411-49E2-99A7-A4335C732D77}" type="parTrans" cxnId="{28C73005-699A-40E2-87D0-A1B813B8B471}">
      <dgm:prSet/>
      <dgm:spPr/>
      <dgm:t>
        <a:bodyPr/>
        <a:lstStyle/>
        <a:p>
          <a:endParaRPr lang="en-US"/>
        </a:p>
      </dgm:t>
    </dgm:pt>
    <dgm:pt modelId="{ED881B2E-FF0C-4E46-A126-BF82705811E3}" type="sibTrans" cxnId="{28C73005-699A-40E2-87D0-A1B813B8B471}">
      <dgm:prSet/>
      <dgm:spPr/>
      <dgm:t>
        <a:bodyPr/>
        <a:lstStyle/>
        <a:p>
          <a:endParaRPr lang="en-US"/>
        </a:p>
      </dgm:t>
    </dgm:pt>
    <dgm:pt modelId="{CDCF36F7-5526-41B4-858A-6D7242EB2251}">
      <dgm:prSet/>
      <dgm:spPr/>
      <dgm:t>
        <a:bodyPr/>
        <a:lstStyle/>
        <a:p>
          <a:r>
            <a:rPr lang="es-ES" dirty="0"/>
            <a:t>Pase de lista: 14:35</a:t>
          </a:r>
          <a:endParaRPr lang="en-US" dirty="0"/>
        </a:p>
      </dgm:t>
    </dgm:pt>
    <dgm:pt modelId="{F3FC986E-743D-479C-BBDD-A3560F143C06}" type="parTrans" cxnId="{4AE2E68C-6985-4479-BB99-BBC76AFE228F}">
      <dgm:prSet/>
      <dgm:spPr/>
      <dgm:t>
        <a:bodyPr/>
        <a:lstStyle/>
        <a:p>
          <a:endParaRPr lang="en-US"/>
        </a:p>
      </dgm:t>
    </dgm:pt>
    <dgm:pt modelId="{DFD6CFAB-B977-4DAB-8067-703055B9AC66}" type="sibTrans" cxnId="{4AE2E68C-6985-4479-BB99-BBC76AFE228F}">
      <dgm:prSet/>
      <dgm:spPr/>
      <dgm:t>
        <a:bodyPr/>
        <a:lstStyle/>
        <a:p>
          <a:endParaRPr lang="en-US"/>
        </a:p>
      </dgm:t>
    </dgm:pt>
    <dgm:pt modelId="{EF220C14-63B2-4488-8141-79DCBF3AD611}">
      <dgm:prSet/>
      <dgm:spPr/>
      <dgm:t>
        <a:bodyPr/>
        <a:lstStyle/>
        <a:p>
          <a:r>
            <a:rPr lang="es-ES" dirty="0"/>
            <a:t>Ingreso no permitido: 14:36</a:t>
          </a:r>
          <a:endParaRPr lang="en-US" dirty="0"/>
        </a:p>
      </dgm:t>
    </dgm:pt>
    <dgm:pt modelId="{A09AE2AE-1E67-4AF7-A3E1-AE6DA4B9A69D}" type="parTrans" cxnId="{550DFFA7-C785-4476-9A3D-FC30EA48FAC0}">
      <dgm:prSet/>
      <dgm:spPr/>
      <dgm:t>
        <a:bodyPr/>
        <a:lstStyle/>
        <a:p>
          <a:endParaRPr lang="en-US"/>
        </a:p>
      </dgm:t>
    </dgm:pt>
    <dgm:pt modelId="{D6B5AA08-18B8-4968-872D-9CC5687C04E1}" type="sibTrans" cxnId="{550DFFA7-C785-4476-9A3D-FC30EA48FAC0}">
      <dgm:prSet/>
      <dgm:spPr/>
      <dgm:t>
        <a:bodyPr/>
        <a:lstStyle/>
        <a:p>
          <a:endParaRPr lang="en-US"/>
        </a:p>
      </dgm:t>
    </dgm:pt>
    <dgm:pt modelId="{3430871A-18F9-417E-B530-8F7963A5A3BD}">
      <dgm:prSet/>
      <dgm:spPr/>
      <dgm:t>
        <a:bodyPr/>
        <a:lstStyle/>
        <a:p>
          <a:r>
            <a:rPr lang="es-ES" dirty="0"/>
            <a:t>Las entregas se deben de hacer en tiempo y forma, de lo contrario se evaluarán con cero</a:t>
          </a:r>
          <a:endParaRPr lang="en-US" dirty="0"/>
        </a:p>
      </dgm:t>
    </dgm:pt>
    <dgm:pt modelId="{D7CE7F5F-8F6F-487A-BE71-B3DC8DD0E4BF}" type="parTrans" cxnId="{FC561843-EEA0-4ABA-82AD-0A8CCC7DB93B}">
      <dgm:prSet/>
      <dgm:spPr/>
      <dgm:t>
        <a:bodyPr/>
        <a:lstStyle/>
        <a:p>
          <a:endParaRPr lang="en-US"/>
        </a:p>
      </dgm:t>
    </dgm:pt>
    <dgm:pt modelId="{8077966A-4DD9-42A1-A3E7-F9757E0F6F73}" type="sibTrans" cxnId="{FC561843-EEA0-4ABA-82AD-0A8CCC7DB93B}">
      <dgm:prSet/>
      <dgm:spPr/>
      <dgm:t>
        <a:bodyPr/>
        <a:lstStyle/>
        <a:p>
          <a:endParaRPr lang="en-US"/>
        </a:p>
      </dgm:t>
    </dgm:pt>
    <dgm:pt modelId="{D935DEE5-5686-4746-8977-6D40964586E6}">
      <dgm:prSet/>
      <dgm:spPr/>
      <dgm:t>
        <a:bodyPr/>
        <a:lstStyle/>
        <a:p>
          <a:r>
            <a:rPr lang="es-ES" dirty="0"/>
            <a:t>No se toleran faltas a la integridad académica</a:t>
          </a:r>
          <a:endParaRPr lang="en-US" dirty="0"/>
        </a:p>
      </dgm:t>
    </dgm:pt>
    <dgm:pt modelId="{BAD94B4A-2585-4EBB-B4DB-6AEAA97EC6C0}" type="parTrans" cxnId="{1818A851-B45C-44A9-8E3C-49F16C5EC08E}">
      <dgm:prSet/>
      <dgm:spPr/>
      <dgm:t>
        <a:bodyPr/>
        <a:lstStyle/>
        <a:p>
          <a:endParaRPr lang="en-US"/>
        </a:p>
      </dgm:t>
    </dgm:pt>
    <dgm:pt modelId="{ABB158DE-3E2B-413C-927D-A74451496BDC}" type="sibTrans" cxnId="{1818A851-B45C-44A9-8E3C-49F16C5EC08E}">
      <dgm:prSet/>
      <dgm:spPr/>
      <dgm:t>
        <a:bodyPr/>
        <a:lstStyle/>
        <a:p>
          <a:endParaRPr lang="en-US"/>
        </a:p>
      </dgm:t>
    </dgm:pt>
    <dgm:pt modelId="{216FE496-C611-4738-ABB2-8ABA9DAB7B4A}" type="pres">
      <dgm:prSet presAssocID="{30C9CC33-AEA4-434E-A17E-389CCDCE5039}" presName="linear" presStyleCnt="0">
        <dgm:presLayoutVars>
          <dgm:animLvl val="lvl"/>
          <dgm:resizeHandles val="exact"/>
        </dgm:presLayoutVars>
      </dgm:prSet>
      <dgm:spPr/>
    </dgm:pt>
    <dgm:pt modelId="{B8B52E12-A2C4-4215-B551-D16FBE60A476}" type="pres">
      <dgm:prSet presAssocID="{4F4295CC-3204-4F5F-9AF6-63424C31C2FB}" presName="parentText" presStyleLbl="node1" presStyleIdx="0" presStyleCnt="5">
        <dgm:presLayoutVars>
          <dgm:chMax val="0"/>
          <dgm:bulletEnabled val="1"/>
        </dgm:presLayoutVars>
      </dgm:prSet>
      <dgm:spPr/>
    </dgm:pt>
    <dgm:pt modelId="{CD4BE659-75B6-4118-A373-B1312FEBF102}" type="pres">
      <dgm:prSet presAssocID="{ED881B2E-FF0C-4E46-A126-BF82705811E3}" presName="spacer" presStyleCnt="0"/>
      <dgm:spPr/>
    </dgm:pt>
    <dgm:pt modelId="{C109530D-C1EF-49CE-9370-2A611538467B}" type="pres">
      <dgm:prSet presAssocID="{CDCF36F7-5526-41B4-858A-6D7242EB2251}" presName="parentText" presStyleLbl="node1" presStyleIdx="1" presStyleCnt="5">
        <dgm:presLayoutVars>
          <dgm:chMax val="0"/>
          <dgm:bulletEnabled val="1"/>
        </dgm:presLayoutVars>
      </dgm:prSet>
      <dgm:spPr/>
    </dgm:pt>
    <dgm:pt modelId="{9EF7C98A-DB50-4868-9668-CDF967034D99}" type="pres">
      <dgm:prSet presAssocID="{DFD6CFAB-B977-4DAB-8067-703055B9AC66}" presName="spacer" presStyleCnt="0"/>
      <dgm:spPr/>
    </dgm:pt>
    <dgm:pt modelId="{F763969F-2FC1-424D-AEC8-5B706BD8132F}" type="pres">
      <dgm:prSet presAssocID="{EF220C14-63B2-4488-8141-79DCBF3AD611}" presName="parentText" presStyleLbl="node1" presStyleIdx="2" presStyleCnt="5">
        <dgm:presLayoutVars>
          <dgm:chMax val="0"/>
          <dgm:bulletEnabled val="1"/>
        </dgm:presLayoutVars>
      </dgm:prSet>
      <dgm:spPr/>
    </dgm:pt>
    <dgm:pt modelId="{87EAED69-0F5C-467D-878E-81914BA3C0D2}" type="pres">
      <dgm:prSet presAssocID="{D6B5AA08-18B8-4968-872D-9CC5687C04E1}" presName="spacer" presStyleCnt="0"/>
      <dgm:spPr/>
    </dgm:pt>
    <dgm:pt modelId="{296DD4AF-C0AE-4316-ACB6-0CCC266DF291}" type="pres">
      <dgm:prSet presAssocID="{3430871A-18F9-417E-B530-8F7963A5A3BD}" presName="parentText" presStyleLbl="node1" presStyleIdx="3" presStyleCnt="5">
        <dgm:presLayoutVars>
          <dgm:chMax val="0"/>
          <dgm:bulletEnabled val="1"/>
        </dgm:presLayoutVars>
      </dgm:prSet>
      <dgm:spPr/>
    </dgm:pt>
    <dgm:pt modelId="{A8743FBE-6DD4-4DA4-B1C5-4FF7D52C4772}" type="pres">
      <dgm:prSet presAssocID="{8077966A-4DD9-42A1-A3E7-F9757E0F6F73}" presName="spacer" presStyleCnt="0"/>
      <dgm:spPr/>
    </dgm:pt>
    <dgm:pt modelId="{CEFE2337-89F3-4121-A146-AF35AE7BE6C8}" type="pres">
      <dgm:prSet presAssocID="{D935DEE5-5686-4746-8977-6D40964586E6}" presName="parentText" presStyleLbl="node1" presStyleIdx="4" presStyleCnt="5">
        <dgm:presLayoutVars>
          <dgm:chMax val="0"/>
          <dgm:bulletEnabled val="1"/>
        </dgm:presLayoutVars>
      </dgm:prSet>
      <dgm:spPr/>
    </dgm:pt>
  </dgm:ptLst>
  <dgm:cxnLst>
    <dgm:cxn modelId="{28C73005-699A-40E2-87D0-A1B813B8B471}" srcId="{30C9CC33-AEA4-434E-A17E-389CCDCE5039}" destId="{4F4295CC-3204-4F5F-9AF6-63424C31C2FB}" srcOrd="0" destOrd="0" parTransId="{7B5CC132-8411-49E2-99A7-A4335C732D77}" sibTransId="{ED881B2E-FF0C-4E46-A126-BF82705811E3}"/>
    <dgm:cxn modelId="{438BB309-3A74-460D-A254-1B184FCD8423}" type="presOf" srcId="{30C9CC33-AEA4-434E-A17E-389CCDCE5039}" destId="{216FE496-C611-4738-ABB2-8ABA9DAB7B4A}" srcOrd="0" destOrd="0" presId="urn:microsoft.com/office/officeart/2005/8/layout/vList2"/>
    <dgm:cxn modelId="{1E25511C-AE61-4FF9-B528-197836215065}" type="presOf" srcId="{EF220C14-63B2-4488-8141-79DCBF3AD611}" destId="{F763969F-2FC1-424D-AEC8-5B706BD8132F}" srcOrd="0" destOrd="0" presId="urn:microsoft.com/office/officeart/2005/8/layout/vList2"/>
    <dgm:cxn modelId="{FC561843-EEA0-4ABA-82AD-0A8CCC7DB93B}" srcId="{30C9CC33-AEA4-434E-A17E-389CCDCE5039}" destId="{3430871A-18F9-417E-B530-8F7963A5A3BD}" srcOrd="3" destOrd="0" parTransId="{D7CE7F5F-8F6F-487A-BE71-B3DC8DD0E4BF}" sibTransId="{8077966A-4DD9-42A1-A3E7-F9757E0F6F73}"/>
    <dgm:cxn modelId="{37526564-CA8A-492E-A5C6-EFC36C035460}" type="presOf" srcId="{3430871A-18F9-417E-B530-8F7963A5A3BD}" destId="{296DD4AF-C0AE-4316-ACB6-0CCC266DF291}" srcOrd="0" destOrd="0" presId="urn:microsoft.com/office/officeart/2005/8/layout/vList2"/>
    <dgm:cxn modelId="{370E5D50-9BC4-46F4-80F5-FC16782F5BC7}" type="presOf" srcId="{CDCF36F7-5526-41B4-858A-6D7242EB2251}" destId="{C109530D-C1EF-49CE-9370-2A611538467B}" srcOrd="0" destOrd="0" presId="urn:microsoft.com/office/officeart/2005/8/layout/vList2"/>
    <dgm:cxn modelId="{1818A851-B45C-44A9-8E3C-49F16C5EC08E}" srcId="{30C9CC33-AEA4-434E-A17E-389CCDCE5039}" destId="{D935DEE5-5686-4746-8977-6D40964586E6}" srcOrd="4" destOrd="0" parTransId="{BAD94B4A-2585-4EBB-B4DB-6AEAA97EC6C0}" sibTransId="{ABB158DE-3E2B-413C-927D-A74451496BDC}"/>
    <dgm:cxn modelId="{3A80E274-413C-4F41-9CDE-C2993C9A7AC4}" type="presOf" srcId="{4F4295CC-3204-4F5F-9AF6-63424C31C2FB}" destId="{B8B52E12-A2C4-4215-B551-D16FBE60A476}" srcOrd="0" destOrd="0" presId="urn:microsoft.com/office/officeart/2005/8/layout/vList2"/>
    <dgm:cxn modelId="{6A164A55-88D7-4DE9-A5A8-A9A2FF68F941}" type="presOf" srcId="{D935DEE5-5686-4746-8977-6D40964586E6}" destId="{CEFE2337-89F3-4121-A146-AF35AE7BE6C8}" srcOrd="0" destOrd="0" presId="urn:microsoft.com/office/officeart/2005/8/layout/vList2"/>
    <dgm:cxn modelId="{4AE2E68C-6985-4479-BB99-BBC76AFE228F}" srcId="{30C9CC33-AEA4-434E-A17E-389CCDCE5039}" destId="{CDCF36F7-5526-41B4-858A-6D7242EB2251}" srcOrd="1" destOrd="0" parTransId="{F3FC986E-743D-479C-BBDD-A3560F143C06}" sibTransId="{DFD6CFAB-B977-4DAB-8067-703055B9AC66}"/>
    <dgm:cxn modelId="{550DFFA7-C785-4476-9A3D-FC30EA48FAC0}" srcId="{30C9CC33-AEA4-434E-A17E-389CCDCE5039}" destId="{EF220C14-63B2-4488-8141-79DCBF3AD611}" srcOrd="2" destOrd="0" parTransId="{A09AE2AE-1E67-4AF7-A3E1-AE6DA4B9A69D}" sibTransId="{D6B5AA08-18B8-4968-872D-9CC5687C04E1}"/>
    <dgm:cxn modelId="{CCD49DDF-6932-4742-A5C9-F2375392AAB6}" type="presParOf" srcId="{216FE496-C611-4738-ABB2-8ABA9DAB7B4A}" destId="{B8B52E12-A2C4-4215-B551-D16FBE60A476}" srcOrd="0" destOrd="0" presId="urn:microsoft.com/office/officeart/2005/8/layout/vList2"/>
    <dgm:cxn modelId="{B96C0DE5-2616-429B-966A-2475DC2743AB}" type="presParOf" srcId="{216FE496-C611-4738-ABB2-8ABA9DAB7B4A}" destId="{CD4BE659-75B6-4118-A373-B1312FEBF102}" srcOrd="1" destOrd="0" presId="urn:microsoft.com/office/officeart/2005/8/layout/vList2"/>
    <dgm:cxn modelId="{CC307ACA-FC0F-4A93-81F7-2E01004D6BDC}" type="presParOf" srcId="{216FE496-C611-4738-ABB2-8ABA9DAB7B4A}" destId="{C109530D-C1EF-49CE-9370-2A611538467B}" srcOrd="2" destOrd="0" presId="urn:microsoft.com/office/officeart/2005/8/layout/vList2"/>
    <dgm:cxn modelId="{124FB248-13A4-4331-8385-FA332A7CCA42}" type="presParOf" srcId="{216FE496-C611-4738-ABB2-8ABA9DAB7B4A}" destId="{9EF7C98A-DB50-4868-9668-CDF967034D99}" srcOrd="3" destOrd="0" presId="urn:microsoft.com/office/officeart/2005/8/layout/vList2"/>
    <dgm:cxn modelId="{151A8F9F-DBA6-4F34-8D85-9B6F28CEC05B}" type="presParOf" srcId="{216FE496-C611-4738-ABB2-8ABA9DAB7B4A}" destId="{F763969F-2FC1-424D-AEC8-5B706BD8132F}" srcOrd="4" destOrd="0" presId="urn:microsoft.com/office/officeart/2005/8/layout/vList2"/>
    <dgm:cxn modelId="{1502EC1D-AA62-4DB7-80CB-B3361DB02A61}" type="presParOf" srcId="{216FE496-C611-4738-ABB2-8ABA9DAB7B4A}" destId="{87EAED69-0F5C-467D-878E-81914BA3C0D2}" srcOrd="5" destOrd="0" presId="urn:microsoft.com/office/officeart/2005/8/layout/vList2"/>
    <dgm:cxn modelId="{CA30575D-6B56-4801-A16C-507ABA280591}" type="presParOf" srcId="{216FE496-C611-4738-ABB2-8ABA9DAB7B4A}" destId="{296DD4AF-C0AE-4316-ACB6-0CCC266DF291}" srcOrd="6" destOrd="0" presId="urn:microsoft.com/office/officeart/2005/8/layout/vList2"/>
    <dgm:cxn modelId="{0B096C46-1401-45BA-9DD5-404A55A425D9}" type="presParOf" srcId="{216FE496-C611-4738-ABB2-8ABA9DAB7B4A}" destId="{A8743FBE-6DD4-4DA4-B1C5-4FF7D52C4772}" srcOrd="7" destOrd="0" presId="urn:microsoft.com/office/officeart/2005/8/layout/vList2"/>
    <dgm:cxn modelId="{8263EDB3-1B0A-478C-97C0-2B86CC35A600}" type="presParOf" srcId="{216FE496-C611-4738-ABB2-8ABA9DAB7B4A}" destId="{CEFE2337-89F3-4121-A146-AF35AE7BE6C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4B1465B-DDD1-4C1D-89EC-52F3D271FB58}"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568A3495-E023-453D-9A7D-6203D26B4170}">
      <dgm:prSet/>
      <dgm:spPr/>
      <dgm:t>
        <a:bodyPr/>
        <a:lstStyle/>
        <a:p>
          <a:r>
            <a:rPr lang="es-ES"/>
            <a:t>Amazon Web Services</a:t>
          </a:r>
          <a:endParaRPr lang="en-US"/>
        </a:p>
      </dgm:t>
    </dgm:pt>
    <dgm:pt modelId="{93B850D1-84E9-4CC5-902C-9D579E322B1B}" type="parTrans" cxnId="{80F62BF4-46E8-461F-9005-C835EF1726F1}">
      <dgm:prSet/>
      <dgm:spPr/>
      <dgm:t>
        <a:bodyPr/>
        <a:lstStyle/>
        <a:p>
          <a:endParaRPr lang="en-US"/>
        </a:p>
      </dgm:t>
    </dgm:pt>
    <dgm:pt modelId="{F314C523-D72F-4107-9EDD-7F8C9A877776}" type="sibTrans" cxnId="{80F62BF4-46E8-461F-9005-C835EF1726F1}">
      <dgm:prSet/>
      <dgm:spPr/>
      <dgm:t>
        <a:bodyPr/>
        <a:lstStyle/>
        <a:p>
          <a:endParaRPr lang="en-US"/>
        </a:p>
      </dgm:t>
    </dgm:pt>
    <dgm:pt modelId="{E2565870-70C1-438C-9F30-CD0439D371D9}">
      <dgm:prSet/>
      <dgm:spPr/>
      <dgm:t>
        <a:bodyPr/>
        <a:lstStyle/>
        <a:p>
          <a:r>
            <a:rPr lang="es-ES"/>
            <a:t>Google Cloud</a:t>
          </a:r>
          <a:endParaRPr lang="en-US"/>
        </a:p>
      </dgm:t>
    </dgm:pt>
    <dgm:pt modelId="{448C8376-5250-4E05-A523-6C60FEF098B4}" type="parTrans" cxnId="{25D776F0-3839-43B7-AF5E-F3F7A38B32F5}">
      <dgm:prSet/>
      <dgm:spPr/>
      <dgm:t>
        <a:bodyPr/>
        <a:lstStyle/>
        <a:p>
          <a:endParaRPr lang="en-US"/>
        </a:p>
      </dgm:t>
    </dgm:pt>
    <dgm:pt modelId="{86E58E0E-6CF2-4C83-AF4B-C2F2ACD1C8BD}" type="sibTrans" cxnId="{25D776F0-3839-43B7-AF5E-F3F7A38B32F5}">
      <dgm:prSet/>
      <dgm:spPr/>
      <dgm:t>
        <a:bodyPr/>
        <a:lstStyle/>
        <a:p>
          <a:endParaRPr lang="en-US"/>
        </a:p>
      </dgm:t>
    </dgm:pt>
    <dgm:pt modelId="{B010E32B-CD76-432C-AB88-93C840D12403}">
      <dgm:prSet/>
      <dgm:spPr/>
      <dgm:t>
        <a:bodyPr/>
        <a:lstStyle/>
        <a:p>
          <a:r>
            <a:rPr lang="es-ES"/>
            <a:t>Microsoft Azure</a:t>
          </a:r>
          <a:endParaRPr lang="en-US"/>
        </a:p>
      </dgm:t>
    </dgm:pt>
    <dgm:pt modelId="{E9E983A8-0CFD-4C30-9A80-F0EF68A9E351}" type="parTrans" cxnId="{7E1227B2-3DA7-41EB-B824-E7FFCC245C3A}">
      <dgm:prSet/>
      <dgm:spPr/>
      <dgm:t>
        <a:bodyPr/>
        <a:lstStyle/>
        <a:p>
          <a:endParaRPr lang="en-US"/>
        </a:p>
      </dgm:t>
    </dgm:pt>
    <dgm:pt modelId="{68E93FEF-FB1E-49C5-92F3-7EBD030D7EB2}" type="sibTrans" cxnId="{7E1227B2-3DA7-41EB-B824-E7FFCC245C3A}">
      <dgm:prSet/>
      <dgm:spPr/>
      <dgm:t>
        <a:bodyPr/>
        <a:lstStyle/>
        <a:p>
          <a:endParaRPr lang="en-US"/>
        </a:p>
      </dgm:t>
    </dgm:pt>
    <dgm:pt modelId="{C8447B54-0EA8-49F4-8020-9F7BA2ECC480}" type="pres">
      <dgm:prSet presAssocID="{C4B1465B-DDD1-4C1D-89EC-52F3D271FB58}" presName="linear" presStyleCnt="0">
        <dgm:presLayoutVars>
          <dgm:dir/>
          <dgm:animLvl val="lvl"/>
          <dgm:resizeHandles val="exact"/>
        </dgm:presLayoutVars>
      </dgm:prSet>
      <dgm:spPr/>
    </dgm:pt>
    <dgm:pt modelId="{216B43A0-4F25-4E5D-BB15-7E69618032C0}" type="pres">
      <dgm:prSet presAssocID="{568A3495-E023-453D-9A7D-6203D26B4170}" presName="parentLin" presStyleCnt="0"/>
      <dgm:spPr/>
    </dgm:pt>
    <dgm:pt modelId="{236C8065-F6E7-43BA-A7C6-9AD9173BBB4D}" type="pres">
      <dgm:prSet presAssocID="{568A3495-E023-453D-9A7D-6203D26B4170}" presName="parentLeftMargin" presStyleLbl="node1" presStyleIdx="0" presStyleCnt="3"/>
      <dgm:spPr/>
    </dgm:pt>
    <dgm:pt modelId="{346F27F0-87F8-4C66-9571-75F5005A36CC}" type="pres">
      <dgm:prSet presAssocID="{568A3495-E023-453D-9A7D-6203D26B4170}" presName="parentText" presStyleLbl="node1" presStyleIdx="0" presStyleCnt="3">
        <dgm:presLayoutVars>
          <dgm:chMax val="0"/>
          <dgm:bulletEnabled val="1"/>
        </dgm:presLayoutVars>
      </dgm:prSet>
      <dgm:spPr/>
    </dgm:pt>
    <dgm:pt modelId="{7D725113-463E-49A5-B5C6-E433E7B33F99}" type="pres">
      <dgm:prSet presAssocID="{568A3495-E023-453D-9A7D-6203D26B4170}" presName="negativeSpace" presStyleCnt="0"/>
      <dgm:spPr/>
    </dgm:pt>
    <dgm:pt modelId="{A4F97BBF-A7C1-45AB-A0E3-8B1CB94E1652}" type="pres">
      <dgm:prSet presAssocID="{568A3495-E023-453D-9A7D-6203D26B4170}" presName="childText" presStyleLbl="conFgAcc1" presStyleIdx="0" presStyleCnt="3">
        <dgm:presLayoutVars>
          <dgm:bulletEnabled val="1"/>
        </dgm:presLayoutVars>
      </dgm:prSet>
      <dgm:spPr/>
    </dgm:pt>
    <dgm:pt modelId="{91FF6E23-129C-4124-B17D-2FF8AEA97A7E}" type="pres">
      <dgm:prSet presAssocID="{F314C523-D72F-4107-9EDD-7F8C9A877776}" presName="spaceBetweenRectangles" presStyleCnt="0"/>
      <dgm:spPr/>
    </dgm:pt>
    <dgm:pt modelId="{4CA374BA-7507-4D44-A8A9-3AD47C606ABE}" type="pres">
      <dgm:prSet presAssocID="{E2565870-70C1-438C-9F30-CD0439D371D9}" presName="parentLin" presStyleCnt="0"/>
      <dgm:spPr/>
    </dgm:pt>
    <dgm:pt modelId="{6EAF13AF-EAE1-4AF5-B8C2-59D98776DD3F}" type="pres">
      <dgm:prSet presAssocID="{E2565870-70C1-438C-9F30-CD0439D371D9}" presName="parentLeftMargin" presStyleLbl="node1" presStyleIdx="0" presStyleCnt="3"/>
      <dgm:spPr/>
    </dgm:pt>
    <dgm:pt modelId="{1F66AA16-BCEE-471C-8AF6-5BE3C2819982}" type="pres">
      <dgm:prSet presAssocID="{E2565870-70C1-438C-9F30-CD0439D371D9}" presName="parentText" presStyleLbl="node1" presStyleIdx="1" presStyleCnt="3">
        <dgm:presLayoutVars>
          <dgm:chMax val="0"/>
          <dgm:bulletEnabled val="1"/>
        </dgm:presLayoutVars>
      </dgm:prSet>
      <dgm:spPr/>
    </dgm:pt>
    <dgm:pt modelId="{9C1B9614-C329-43D9-ADB3-7D16F521D38D}" type="pres">
      <dgm:prSet presAssocID="{E2565870-70C1-438C-9F30-CD0439D371D9}" presName="negativeSpace" presStyleCnt="0"/>
      <dgm:spPr/>
    </dgm:pt>
    <dgm:pt modelId="{27213A31-5F72-4C08-A566-9B7344389A47}" type="pres">
      <dgm:prSet presAssocID="{E2565870-70C1-438C-9F30-CD0439D371D9}" presName="childText" presStyleLbl="conFgAcc1" presStyleIdx="1" presStyleCnt="3">
        <dgm:presLayoutVars>
          <dgm:bulletEnabled val="1"/>
        </dgm:presLayoutVars>
      </dgm:prSet>
      <dgm:spPr/>
    </dgm:pt>
    <dgm:pt modelId="{56AE6B57-5685-4CEE-895D-26DA74666F52}" type="pres">
      <dgm:prSet presAssocID="{86E58E0E-6CF2-4C83-AF4B-C2F2ACD1C8BD}" presName="spaceBetweenRectangles" presStyleCnt="0"/>
      <dgm:spPr/>
    </dgm:pt>
    <dgm:pt modelId="{58836DDA-5158-4684-8F7E-538E8AFB1AE1}" type="pres">
      <dgm:prSet presAssocID="{B010E32B-CD76-432C-AB88-93C840D12403}" presName="parentLin" presStyleCnt="0"/>
      <dgm:spPr/>
    </dgm:pt>
    <dgm:pt modelId="{B60AC2FA-562D-4C08-9593-BDB62B315DFD}" type="pres">
      <dgm:prSet presAssocID="{B010E32B-CD76-432C-AB88-93C840D12403}" presName="parentLeftMargin" presStyleLbl="node1" presStyleIdx="1" presStyleCnt="3"/>
      <dgm:spPr/>
    </dgm:pt>
    <dgm:pt modelId="{C544E09E-81E3-43FD-B3B1-AA604D2A59ED}" type="pres">
      <dgm:prSet presAssocID="{B010E32B-CD76-432C-AB88-93C840D12403}" presName="parentText" presStyleLbl="node1" presStyleIdx="2" presStyleCnt="3">
        <dgm:presLayoutVars>
          <dgm:chMax val="0"/>
          <dgm:bulletEnabled val="1"/>
        </dgm:presLayoutVars>
      </dgm:prSet>
      <dgm:spPr/>
    </dgm:pt>
    <dgm:pt modelId="{ED0C9928-DDFE-4F0F-B5B0-9F24A6638AE4}" type="pres">
      <dgm:prSet presAssocID="{B010E32B-CD76-432C-AB88-93C840D12403}" presName="negativeSpace" presStyleCnt="0"/>
      <dgm:spPr/>
    </dgm:pt>
    <dgm:pt modelId="{4859A9A1-E0D1-49E5-A97A-CC3B3F9A7F0C}" type="pres">
      <dgm:prSet presAssocID="{B010E32B-CD76-432C-AB88-93C840D12403}" presName="childText" presStyleLbl="conFgAcc1" presStyleIdx="2" presStyleCnt="3">
        <dgm:presLayoutVars>
          <dgm:bulletEnabled val="1"/>
        </dgm:presLayoutVars>
      </dgm:prSet>
      <dgm:spPr/>
    </dgm:pt>
  </dgm:ptLst>
  <dgm:cxnLst>
    <dgm:cxn modelId="{AEB1FC2F-2470-4EAB-8EDA-F34E811A0466}" type="presOf" srcId="{C4B1465B-DDD1-4C1D-89EC-52F3D271FB58}" destId="{C8447B54-0EA8-49F4-8020-9F7BA2ECC480}" srcOrd="0" destOrd="0" presId="urn:microsoft.com/office/officeart/2005/8/layout/list1"/>
    <dgm:cxn modelId="{179C5262-8362-48CD-8669-1F7CF334CE0C}" type="presOf" srcId="{E2565870-70C1-438C-9F30-CD0439D371D9}" destId="{6EAF13AF-EAE1-4AF5-B8C2-59D98776DD3F}" srcOrd="0" destOrd="0" presId="urn:microsoft.com/office/officeart/2005/8/layout/list1"/>
    <dgm:cxn modelId="{91209164-65C2-41B2-879E-A0CCFB890298}" type="presOf" srcId="{E2565870-70C1-438C-9F30-CD0439D371D9}" destId="{1F66AA16-BCEE-471C-8AF6-5BE3C2819982}" srcOrd="1" destOrd="0" presId="urn:microsoft.com/office/officeart/2005/8/layout/list1"/>
    <dgm:cxn modelId="{31C7EB8A-D2D0-4063-8435-FA9A6F15AD9D}" type="presOf" srcId="{568A3495-E023-453D-9A7D-6203D26B4170}" destId="{236C8065-F6E7-43BA-A7C6-9AD9173BBB4D}" srcOrd="0" destOrd="0" presId="urn:microsoft.com/office/officeart/2005/8/layout/list1"/>
    <dgm:cxn modelId="{4869009C-6B30-424B-B3DA-393EB0818537}" type="presOf" srcId="{568A3495-E023-453D-9A7D-6203D26B4170}" destId="{346F27F0-87F8-4C66-9571-75F5005A36CC}" srcOrd="1" destOrd="0" presId="urn:microsoft.com/office/officeart/2005/8/layout/list1"/>
    <dgm:cxn modelId="{7E1227B2-3DA7-41EB-B824-E7FFCC245C3A}" srcId="{C4B1465B-DDD1-4C1D-89EC-52F3D271FB58}" destId="{B010E32B-CD76-432C-AB88-93C840D12403}" srcOrd="2" destOrd="0" parTransId="{E9E983A8-0CFD-4C30-9A80-F0EF68A9E351}" sibTransId="{68E93FEF-FB1E-49C5-92F3-7EBD030D7EB2}"/>
    <dgm:cxn modelId="{BC5F1EE4-7833-468A-811A-421279C86FA3}" type="presOf" srcId="{B010E32B-CD76-432C-AB88-93C840D12403}" destId="{C544E09E-81E3-43FD-B3B1-AA604D2A59ED}" srcOrd="1" destOrd="0" presId="urn:microsoft.com/office/officeart/2005/8/layout/list1"/>
    <dgm:cxn modelId="{25D776F0-3839-43B7-AF5E-F3F7A38B32F5}" srcId="{C4B1465B-DDD1-4C1D-89EC-52F3D271FB58}" destId="{E2565870-70C1-438C-9F30-CD0439D371D9}" srcOrd="1" destOrd="0" parTransId="{448C8376-5250-4E05-A523-6C60FEF098B4}" sibTransId="{86E58E0E-6CF2-4C83-AF4B-C2F2ACD1C8BD}"/>
    <dgm:cxn modelId="{F1AF98F3-E8F6-493B-BC1E-3E65258577DE}" type="presOf" srcId="{B010E32B-CD76-432C-AB88-93C840D12403}" destId="{B60AC2FA-562D-4C08-9593-BDB62B315DFD}" srcOrd="0" destOrd="0" presId="urn:microsoft.com/office/officeart/2005/8/layout/list1"/>
    <dgm:cxn modelId="{80F62BF4-46E8-461F-9005-C835EF1726F1}" srcId="{C4B1465B-DDD1-4C1D-89EC-52F3D271FB58}" destId="{568A3495-E023-453D-9A7D-6203D26B4170}" srcOrd="0" destOrd="0" parTransId="{93B850D1-84E9-4CC5-902C-9D579E322B1B}" sibTransId="{F314C523-D72F-4107-9EDD-7F8C9A877776}"/>
    <dgm:cxn modelId="{4F582E52-9338-49AD-AE46-587EBE8B62CC}" type="presParOf" srcId="{C8447B54-0EA8-49F4-8020-9F7BA2ECC480}" destId="{216B43A0-4F25-4E5D-BB15-7E69618032C0}" srcOrd="0" destOrd="0" presId="urn:microsoft.com/office/officeart/2005/8/layout/list1"/>
    <dgm:cxn modelId="{B3947057-1CFC-409D-9485-A99D06312225}" type="presParOf" srcId="{216B43A0-4F25-4E5D-BB15-7E69618032C0}" destId="{236C8065-F6E7-43BA-A7C6-9AD9173BBB4D}" srcOrd="0" destOrd="0" presId="urn:microsoft.com/office/officeart/2005/8/layout/list1"/>
    <dgm:cxn modelId="{8740B39F-16B8-4B57-B77C-B7A06365AA37}" type="presParOf" srcId="{216B43A0-4F25-4E5D-BB15-7E69618032C0}" destId="{346F27F0-87F8-4C66-9571-75F5005A36CC}" srcOrd="1" destOrd="0" presId="urn:microsoft.com/office/officeart/2005/8/layout/list1"/>
    <dgm:cxn modelId="{AA604417-8362-437C-BFD1-7A53812EA3B4}" type="presParOf" srcId="{C8447B54-0EA8-49F4-8020-9F7BA2ECC480}" destId="{7D725113-463E-49A5-B5C6-E433E7B33F99}" srcOrd="1" destOrd="0" presId="urn:microsoft.com/office/officeart/2005/8/layout/list1"/>
    <dgm:cxn modelId="{4C1242DA-7FD1-4D0D-A37D-B946BAA39041}" type="presParOf" srcId="{C8447B54-0EA8-49F4-8020-9F7BA2ECC480}" destId="{A4F97BBF-A7C1-45AB-A0E3-8B1CB94E1652}" srcOrd="2" destOrd="0" presId="urn:microsoft.com/office/officeart/2005/8/layout/list1"/>
    <dgm:cxn modelId="{3A3896B6-0547-412C-B61E-AD1EE7C03810}" type="presParOf" srcId="{C8447B54-0EA8-49F4-8020-9F7BA2ECC480}" destId="{91FF6E23-129C-4124-B17D-2FF8AEA97A7E}" srcOrd="3" destOrd="0" presId="urn:microsoft.com/office/officeart/2005/8/layout/list1"/>
    <dgm:cxn modelId="{E74310EB-62DA-450C-ABF4-309138A97A28}" type="presParOf" srcId="{C8447B54-0EA8-49F4-8020-9F7BA2ECC480}" destId="{4CA374BA-7507-4D44-A8A9-3AD47C606ABE}" srcOrd="4" destOrd="0" presId="urn:microsoft.com/office/officeart/2005/8/layout/list1"/>
    <dgm:cxn modelId="{B9D4133E-24B1-4BC3-B5A3-FFD85931FDF9}" type="presParOf" srcId="{4CA374BA-7507-4D44-A8A9-3AD47C606ABE}" destId="{6EAF13AF-EAE1-4AF5-B8C2-59D98776DD3F}" srcOrd="0" destOrd="0" presId="urn:microsoft.com/office/officeart/2005/8/layout/list1"/>
    <dgm:cxn modelId="{C66723C9-42AD-4E01-AFFD-7D400308E00C}" type="presParOf" srcId="{4CA374BA-7507-4D44-A8A9-3AD47C606ABE}" destId="{1F66AA16-BCEE-471C-8AF6-5BE3C2819982}" srcOrd="1" destOrd="0" presId="urn:microsoft.com/office/officeart/2005/8/layout/list1"/>
    <dgm:cxn modelId="{FBD74793-ED2C-4CE1-852A-56ED31A208D3}" type="presParOf" srcId="{C8447B54-0EA8-49F4-8020-9F7BA2ECC480}" destId="{9C1B9614-C329-43D9-ADB3-7D16F521D38D}" srcOrd="5" destOrd="0" presId="urn:microsoft.com/office/officeart/2005/8/layout/list1"/>
    <dgm:cxn modelId="{76E7A0C5-B9CA-4DA4-9C7E-FA8AD1946D11}" type="presParOf" srcId="{C8447B54-0EA8-49F4-8020-9F7BA2ECC480}" destId="{27213A31-5F72-4C08-A566-9B7344389A47}" srcOrd="6" destOrd="0" presId="urn:microsoft.com/office/officeart/2005/8/layout/list1"/>
    <dgm:cxn modelId="{17AA49FC-C513-4AD2-99A8-2F91B05DA9E6}" type="presParOf" srcId="{C8447B54-0EA8-49F4-8020-9F7BA2ECC480}" destId="{56AE6B57-5685-4CEE-895D-26DA74666F52}" srcOrd="7" destOrd="0" presId="urn:microsoft.com/office/officeart/2005/8/layout/list1"/>
    <dgm:cxn modelId="{06DBE00B-7B41-464B-958E-A6AB8D012C1E}" type="presParOf" srcId="{C8447B54-0EA8-49F4-8020-9F7BA2ECC480}" destId="{58836DDA-5158-4684-8F7E-538E8AFB1AE1}" srcOrd="8" destOrd="0" presId="urn:microsoft.com/office/officeart/2005/8/layout/list1"/>
    <dgm:cxn modelId="{F4CAB6A0-8C8C-40D0-A3C8-1F21FB4280E6}" type="presParOf" srcId="{58836DDA-5158-4684-8F7E-538E8AFB1AE1}" destId="{B60AC2FA-562D-4C08-9593-BDB62B315DFD}" srcOrd="0" destOrd="0" presId="urn:microsoft.com/office/officeart/2005/8/layout/list1"/>
    <dgm:cxn modelId="{0C335B5F-4491-4019-BF49-E56E39708AF1}" type="presParOf" srcId="{58836DDA-5158-4684-8F7E-538E8AFB1AE1}" destId="{C544E09E-81E3-43FD-B3B1-AA604D2A59ED}" srcOrd="1" destOrd="0" presId="urn:microsoft.com/office/officeart/2005/8/layout/list1"/>
    <dgm:cxn modelId="{49C8425A-5562-4631-8CE3-57A2A8665034}" type="presParOf" srcId="{C8447B54-0EA8-49F4-8020-9F7BA2ECC480}" destId="{ED0C9928-DDFE-4F0F-B5B0-9F24A6638AE4}" srcOrd="9" destOrd="0" presId="urn:microsoft.com/office/officeart/2005/8/layout/list1"/>
    <dgm:cxn modelId="{AD617BCC-1E41-418A-981E-D03BFF053F1D}" type="presParOf" srcId="{C8447B54-0EA8-49F4-8020-9F7BA2ECC480}" destId="{4859A9A1-E0D1-49E5-A97A-CC3B3F9A7F0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6F2237D-720D-4B00-9FA2-8EBC16D889B5}" type="doc">
      <dgm:prSet loTypeId="urn:microsoft.com/office/officeart/2016/7/layout/ChevronBlockProcess" loCatId="process" qsTypeId="urn:microsoft.com/office/officeart/2005/8/quickstyle/simple1" qsCatId="simple" csTypeId="urn:microsoft.com/office/officeart/2005/8/colors/colorful2" csCatId="colorful" phldr="1"/>
      <dgm:spPr/>
      <dgm:t>
        <a:bodyPr/>
        <a:lstStyle/>
        <a:p>
          <a:endParaRPr lang="es-MX"/>
        </a:p>
      </dgm:t>
    </dgm:pt>
    <dgm:pt modelId="{C38EED72-93E5-43F8-BA4C-3AEDE49B18D8}">
      <dgm:prSet phldrT="[Texto]"/>
      <dgm:spPr/>
      <dgm:t>
        <a:bodyPr/>
        <a:lstStyle/>
        <a:p>
          <a:r>
            <a:rPr lang="es-MX"/>
            <a:t>Inteligencia Artificial</a:t>
          </a:r>
        </a:p>
      </dgm:t>
    </dgm:pt>
    <dgm:pt modelId="{EBAECDF3-E647-4644-B70D-05CA46C89EFF}" type="parTrans" cxnId="{88A6793A-B1D3-401E-9C3C-6378E02CCD90}">
      <dgm:prSet/>
      <dgm:spPr/>
      <dgm:t>
        <a:bodyPr/>
        <a:lstStyle/>
        <a:p>
          <a:endParaRPr lang="es-MX"/>
        </a:p>
      </dgm:t>
    </dgm:pt>
    <dgm:pt modelId="{E691D1C8-CCF5-4F7A-B7A3-101076973630}" type="sibTrans" cxnId="{88A6793A-B1D3-401E-9C3C-6378E02CCD90}">
      <dgm:prSet/>
      <dgm:spPr/>
      <dgm:t>
        <a:bodyPr/>
        <a:lstStyle/>
        <a:p>
          <a:endParaRPr lang="es-MX"/>
        </a:p>
      </dgm:t>
    </dgm:pt>
    <dgm:pt modelId="{2E7F4F79-BBF5-4217-A3A7-19E93809A10B}">
      <dgm:prSet phldrT="[Texto]"/>
      <dgm:spPr/>
      <dgm:t>
        <a:bodyPr/>
        <a:lstStyle/>
        <a:p>
          <a:r>
            <a:rPr lang="es-MX"/>
            <a:t>Machine Learning</a:t>
          </a:r>
        </a:p>
      </dgm:t>
    </dgm:pt>
    <dgm:pt modelId="{7E44D5B2-1823-4CE9-A7EA-B516B8132B37}" type="parTrans" cxnId="{FC9CF1B5-67B6-4ED7-8BF3-A21635F60967}">
      <dgm:prSet/>
      <dgm:spPr/>
      <dgm:t>
        <a:bodyPr/>
        <a:lstStyle/>
        <a:p>
          <a:endParaRPr lang="es-MX"/>
        </a:p>
      </dgm:t>
    </dgm:pt>
    <dgm:pt modelId="{F90AED5E-F964-425C-9CCF-AB474FCE9212}" type="sibTrans" cxnId="{FC9CF1B5-67B6-4ED7-8BF3-A21635F60967}">
      <dgm:prSet/>
      <dgm:spPr/>
      <dgm:t>
        <a:bodyPr/>
        <a:lstStyle/>
        <a:p>
          <a:endParaRPr lang="es-MX"/>
        </a:p>
      </dgm:t>
    </dgm:pt>
    <dgm:pt modelId="{F1EDC2B1-5093-4C84-987B-8ABBDDDAD380}">
      <dgm:prSet phldrT="[Texto]"/>
      <dgm:spPr/>
      <dgm:t>
        <a:bodyPr/>
        <a:lstStyle/>
        <a:p>
          <a:r>
            <a:rPr lang="es-MX"/>
            <a:t>Deep Learning</a:t>
          </a:r>
        </a:p>
      </dgm:t>
    </dgm:pt>
    <dgm:pt modelId="{89B61001-5D0C-4AFE-BF7A-20A90EC6DBF2}" type="parTrans" cxnId="{254932B5-BD9D-4B4C-BDAE-1E8CFD6C7F1A}">
      <dgm:prSet/>
      <dgm:spPr/>
      <dgm:t>
        <a:bodyPr/>
        <a:lstStyle/>
        <a:p>
          <a:endParaRPr lang="es-MX"/>
        </a:p>
      </dgm:t>
    </dgm:pt>
    <dgm:pt modelId="{BEDFD694-CB82-4B37-A2C1-91065519995E}" type="sibTrans" cxnId="{254932B5-BD9D-4B4C-BDAE-1E8CFD6C7F1A}">
      <dgm:prSet/>
      <dgm:spPr/>
      <dgm:t>
        <a:bodyPr/>
        <a:lstStyle/>
        <a:p>
          <a:endParaRPr lang="es-MX"/>
        </a:p>
      </dgm:t>
    </dgm:pt>
    <dgm:pt modelId="{1FA6A9F4-942D-4772-93E8-34FC8AE2B514}">
      <dgm:prSet phldrT="[Texto]"/>
      <dgm:spPr/>
      <dgm:t>
        <a:bodyPr/>
        <a:lstStyle/>
        <a:p>
          <a:r>
            <a:rPr lang="es-MX" dirty="0"/>
            <a:t>Campo de la ciencia de la computación dedicado a crear sistemas y máquinas capaces de realizar tareas que normalmente requieren de la inteligencia humana.</a:t>
          </a:r>
        </a:p>
      </dgm:t>
    </dgm:pt>
    <dgm:pt modelId="{386CF0DE-B272-43D5-913E-9F629E48E395}" type="parTrans" cxnId="{48479C96-8889-4BBB-B3CC-F2B1E659B363}">
      <dgm:prSet/>
      <dgm:spPr/>
      <dgm:t>
        <a:bodyPr/>
        <a:lstStyle/>
        <a:p>
          <a:endParaRPr lang="es-MX"/>
        </a:p>
      </dgm:t>
    </dgm:pt>
    <dgm:pt modelId="{877CB18A-C25D-4F0B-B24F-34C420BE5513}" type="sibTrans" cxnId="{48479C96-8889-4BBB-B3CC-F2B1E659B363}">
      <dgm:prSet/>
      <dgm:spPr/>
      <dgm:t>
        <a:bodyPr/>
        <a:lstStyle/>
        <a:p>
          <a:endParaRPr lang="es-MX"/>
        </a:p>
      </dgm:t>
    </dgm:pt>
    <dgm:pt modelId="{6F3D541B-DA1D-442C-A299-270575C533BC}">
      <dgm:prSet phldrT="[Texto]"/>
      <dgm:spPr/>
      <dgm:t>
        <a:bodyPr/>
        <a:lstStyle/>
        <a:p>
          <a:pPr algn="l"/>
          <a:r>
            <a:rPr lang="es-MX" dirty="0"/>
            <a:t>Subconjunto de la inteligencia artificial que se centra en el desarrollo de sistemas que pueden aprender de los datos y mejor su desempeño en una tarea específica sin ser programados explícitamente</a:t>
          </a:r>
        </a:p>
      </dgm:t>
    </dgm:pt>
    <dgm:pt modelId="{46629DEC-CD44-40D2-B3B1-AF988276F1BA}" type="parTrans" cxnId="{2425DE09-D88F-41FE-8DB6-593A3D9E1E19}">
      <dgm:prSet/>
      <dgm:spPr/>
      <dgm:t>
        <a:bodyPr/>
        <a:lstStyle/>
        <a:p>
          <a:endParaRPr lang="es-MX"/>
        </a:p>
      </dgm:t>
    </dgm:pt>
    <dgm:pt modelId="{713685C7-51D6-4DCF-BED5-58D5528B093B}" type="sibTrans" cxnId="{2425DE09-D88F-41FE-8DB6-593A3D9E1E19}">
      <dgm:prSet/>
      <dgm:spPr/>
      <dgm:t>
        <a:bodyPr/>
        <a:lstStyle/>
        <a:p>
          <a:endParaRPr lang="es-MX"/>
        </a:p>
      </dgm:t>
    </dgm:pt>
    <dgm:pt modelId="{43773C02-8331-4FA4-B83B-1C55CFB014FD}">
      <dgm:prSet phldrT="[Texto]"/>
      <dgm:spPr/>
      <dgm:t>
        <a:bodyPr/>
        <a:lstStyle/>
        <a:p>
          <a:r>
            <a:rPr lang="es-MX" dirty="0"/>
            <a:t>Subconjunto del ML que utiliza redes neuronales artificiales con muchas capas para aprender y tomar decisiones inteligentes a partir de grandes cantidades de datos</a:t>
          </a:r>
        </a:p>
      </dgm:t>
    </dgm:pt>
    <dgm:pt modelId="{32EA937C-0AE3-4FD4-B51C-8C6C6A0DB1B2}" type="parTrans" cxnId="{EEEB0CF7-A76A-4ADC-ABC1-F014C0D9E99F}">
      <dgm:prSet/>
      <dgm:spPr/>
      <dgm:t>
        <a:bodyPr/>
        <a:lstStyle/>
        <a:p>
          <a:endParaRPr lang="es-MX"/>
        </a:p>
      </dgm:t>
    </dgm:pt>
    <dgm:pt modelId="{0B2420DA-2107-4A90-A2AA-44726C6E07E9}" type="sibTrans" cxnId="{EEEB0CF7-A76A-4ADC-ABC1-F014C0D9E99F}">
      <dgm:prSet/>
      <dgm:spPr/>
      <dgm:t>
        <a:bodyPr/>
        <a:lstStyle/>
        <a:p>
          <a:endParaRPr lang="es-MX"/>
        </a:p>
      </dgm:t>
    </dgm:pt>
    <dgm:pt modelId="{52C5D475-08B7-42C6-9B32-C896ED770569}" type="pres">
      <dgm:prSet presAssocID="{96F2237D-720D-4B00-9FA2-8EBC16D889B5}" presName="Name0" presStyleCnt="0">
        <dgm:presLayoutVars>
          <dgm:dir/>
          <dgm:animLvl val="lvl"/>
          <dgm:resizeHandles val="exact"/>
        </dgm:presLayoutVars>
      </dgm:prSet>
      <dgm:spPr/>
    </dgm:pt>
    <dgm:pt modelId="{4EF53DC9-7D10-484F-ADA7-9551C118B0E0}" type="pres">
      <dgm:prSet presAssocID="{C38EED72-93E5-43F8-BA4C-3AEDE49B18D8}" presName="composite" presStyleCnt="0"/>
      <dgm:spPr/>
    </dgm:pt>
    <dgm:pt modelId="{16F6BEA1-394C-4051-8810-2F9B9A4B21CB}" type="pres">
      <dgm:prSet presAssocID="{C38EED72-93E5-43F8-BA4C-3AEDE49B18D8}" presName="parTx" presStyleLbl="alignNode1" presStyleIdx="0" presStyleCnt="3">
        <dgm:presLayoutVars>
          <dgm:chMax val="0"/>
          <dgm:chPref val="0"/>
        </dgm:presLayoutVars>
      </dgm:prSet>
      <dgm:spPr/>
    </dgm:pt>
    <dgm:pt modelId="{8D3B2B52-055C-467C-BBD0-3E30DA10B13C}" type="pres">
      <dgm:prSet presAssocID="{C38EED72-93E5-43F8-BA4C-3AEDE49B18D8}" presName="desTx" presStyleLbl="alignAccFollowNode1" presStyleIdx="0" presStyleCnt="3">
        <dgm:presLayoutVars/>
      </dgm:prSet>
      <dgm:spPr/>
    </dgm:pt>
    <dgm:pt modelId="{3368F689-BFCB-4E01-B53C-BB66D813F1E7}" type="pres">
      <dgm:prSet presAssocID="{E691D1C8-CCF5-4F7A-B7A3-101076973630}" presName="space" presStyleCnt="0"/>
      <dgm:spPr/>
    </dgm:pt>
    <dgm:pt modelId="{E29A1525-6120-4327-8B2A-60AD0640ECEF}" type="pres">
      <dgm:prSet presAssocID="{2E7F4F79-BBF5-4217-A3A7-19E93809A10B}" presName="composite" presStyleCnt="0"/>
      <dgm:spPr/>
    </dgm:pt>
    <dgm:pt modelId="{A79B064C-A469-4517-8490-59E208F91076}" type="pres">
      <dgm:prSet presAssocID="{2E7F4F79-BBF5-4217-A3A7-19E93809A10B}" presName="parTx" presStyleLbl="alignNode1" presStyleIdx="1" presStyleCnt="3">
        <dgm:presLayoutVars>
          <dgm:chMax val="0"/>
          <dgm:chPref val="0"/>
        </dgm:presLayoutVars>
      </dgm:prSet>
      <dgm:spPr/>
    </dgm:pt>
    <dgm:pt modelId="{75C7093C-C96F-4ECD-98E3-6B10284FA5A2}" type="pres">
      <dgm:prSet presAssocID="{2E7F4F79-BBF5-4217-A3A7-19E93809A10B}" presName="desTx" presStyleLbl="alignAccFollowNode1" presStyleIdx="1" presStyleCnt="3">
        <dgm:presLayoutVars/>
      </dgm:prSet>
      <dgm:spPr/>
    </dgm:pt>
    <dgm:pt modelId="{2005B305-4263-4561-AD11-FBBFB1B9A864}" type="pres">
      <dgm:prSet presAssocID="{F90AED5E-F964-425C-9CCF-AB474FCE9212}" presName="space" presStyleCnt="0"/>
      <dgm:spPr/>
    </dgm:pt>
    <dgm:pt modelId="{26389D4E-D0FC-4FB1-BE09-9C9FA283A7D1}" type="pres">
      <dgm:prSet presAssocID="{F1EDC2B1-5093-4C84-987B-8ABBDDDAD380}" presName="composite" presStyleCnt="0"/>
      <dgm:spPr/>
    </dgm:pt>
    <dgm:pt modelId="{B6CCBD90-5EB4-4B64-97C1-3E9C66C5ABE4}" type="pres">
      <dgm:prSet presAssocID="{F1EDC2B1-5093-4C84-987B-8ABBDDDAD380}" presName="parTx" presStyleLbl="alignNode1" presStyleIdx="2" presStyleCnt="3">
        <dgm:presLayoutVars>
          <dgm:chMax val="0"/>
          <dgm:chPref val="0"/>
        </dgm:presLayoutVars>
      </dgm:prSet>
      <dgm:spPr/>
    </dgm:pt>
    <dgm:pt modelId="{24C73D7A-991E-4FBE-A587-76106A38A377}" type="pres">
      <dgm:prSet presAssocID="{F1EDC2B1-5093-4C84-987B-8ABBDDDAD380}" presName="desTx" presStyleLbl="alignAccFollowNode1" presStyleIdx="2" presStyleCnt="3">
        <dgm:presLayoutVars/>
      </dgm:prSet>
      <dgm:spPr/>
    </dgm:pt>
  </dgm:ptLst>
  <dgm:cxnLst>
    <dgm:cxn modelId="{2425DE09-D88F-41FE-8DB6-593A3D9E1E19}" srcId="{2E7F4F79-BBF5-4217-A3A7-19E93809A10B}" destId="{6F3D541B-DA1D-442C-A299-270575C533BC}" srcOrd="0" destOrd="0" parTransId="{46629DEC-CD44-40D2-B3B1-AF988276F1BA}" sibTransId="{713685C7-51D6-4DCF-BED5-58D5528B093B}"/>
    <dgm:cxn modelId="{88A6793A-B1D3-401E-9C3C-6378E02CCD90}" srcId="{96F2237D-720D-4B00-9FA2-8EBC16D889B5}" destId="{C38EED72-93E5-43F8-BA4C-3AEDE49B18D8}" srcOrd="0" destOrd="0" parTransId="{EBAECDF3-E647-4644-B70D-05CA46C89EFF}" sibTransId="{E691D1C8-CCF5-4F7A-B7A3-101076973630}"/>
    <dgm:cxn modelId="{BB1D6F4F-9EA8-4BD5-94EE-FA676EAC2025}" type="presOf" srcId="{F1EDC2B1-5093-4C84-987B-8ABBDDDAD380}" destId="{B6CCBD90-5EB4-4B64-97C1-3E9C66C5ABE4}" srcOrd="0" destOrd="0" presId="urn:microsoft.com/office/officeart/2016/7/layout/ChevronBlockProcess"/>
    <dgm:cxn modelId="{68260F70-8734-49C5-8476-99A6FBBDEAC5}" type="presOf" srcId="{43773C02-8331-4FA4-B83B-1C55CFB014FD}" destId="{24C73D7A-991E-4FBE-A587-76106A38A377}" srcOrd="0" destOrd="0" presId="urn:microsoft.com/office/officeart/2016/7/layout/ChevronBlockProcess"/>
    <dgm:cxn modelId="{015F9F8B-D489-4497-B937-C7E8684186CF}" type="presOf" srcId="{2E7F4F79-BBF5-4217-A3A7-19E93809A10B}" destId="{A79B064C-A469-4517-8490-59E208F91076}" srcOrd="0" destOrd="0" presId="urn:microsoft.com/office/officeart/2016/7/layout/ChevronBlockProcess"/>
    <dgm:cxn modelId="{48479C96-8889-4BBB-B3CC-F2B1E659B363}" srcId="{C38EED72-93E5-43F8-BA4C-3AEDE49B18D8}" destId="{1FA6A9F4-942D-4772-93E8-34FC8AE2B514}" srcOrd="0" destOrd="0" parTransId="{386CF0DE-B272-43D5-913E-9F629E48E395}" sibTransId="{877CB18A-C25D-4F0B-B24F-34C420BE5513}"/>
    <dgm:cxn modelId="{59D97BB1-5AA6-401E-8A07-7B3EA2FCD9E1}" type="presOf" srcId="{1FA6A9F4-942D-4772-93E8-34FC8AE2B514}" destId="{8D3B2B52-055C-467C-BBD0-3E30DA10B13C}" srcOrd="0" destOrd="0" presId="urn:microsoft.com/office/officeart/2016/7/layout/ChevronBlockProcess"/>
    <dgm:cxn modelId="{254932B5-BD9D-4B4C-BDAE-1E8CFD6C7F1A}" srcId="{96F2237D-720D-4B00-9FA2-8EBC16D889B5}" destId="{F1EDC2B1-5093-4C84-987B-8ABBDDDAD380}" srcOrd="2" destOrd="0" parTransId="{89B61001-5D0C-4AFE-BF7A-20A90EC6DBF2}" sibTransId="{BEDFD694-CB82-4B37-A2C1-91065519995E}"/>
    <dgm:cxn modelId="{FC9CF1B5-67B6-4ED7-8BF3-A21635F60967}" srcId="{96F2237D-720D-4B00-9FA2-8EBC16D889B5}" destId="{2E7F4F79-BBF5-4217-A3A7-19E93809A10B}" srcOrd="1" destOrd="0" parTransId="{7E44D5B2-1823-4CE9-A7EA-B516B8132B37}" sibTransId="{F90AED5E-F964-425C-9CCF-AB474FCE9212}"/>
    <dgm:cxn modelId="{D95EAFB6-6FA4-4290-A0AD-0811D3AC490C}" type="presOf" srcId="{6F3D541B-DA1D-442C-A299-270575C533BC}" destId="{75C7093C-C96F-4ECD-98E3-6B10284FA5A2}" srcOrd="0" destOrd="0" presId="urn:microsoft.com/office/officeart/2016/7/layout/ChevronBlockProcess"/>
    <dgm:cxn modelId="{E0AEC6E1-DBF5-4903-9236-3320E0177C70}" type="presOf" srcId="{C38EED72-93E5-43F8-BA4C-3AEDE49B18D8}" destId="{16F6BEA1-394C-4051-8810-2F9B9A4B21CB}" srcOrd="0" destOrd="0" presId="urn:microsoft.com/office/officeart/2016/7/layout/ChevronBlockProcess"/>
    <dgm:cxn modelId="{EC8D4DF0-3B9C-44A7-9C57-5584C5750AF0}" type="presOf" srcId="{96F2237D-720D-4B00-9FA2-8EBC16D889B5}" destId="{52C5D475-08B7-42C6-9B32-C896ED770569}" srcOrd="0" destOrd="0" presId="urn:microsoft.com/office/officeart/2016/7/layout/ChevronBlockProcess"/>
    <dgm:cxn modelId="{EEEB0CF7-A76A-4ADC-ABC1-F014C0D9E99F}" srcId="{F1EDC2B1-5093-4C84-987B-8ABBDDDAD380}" destId="{43773C02-8331-4FA4-B83B-1C55CFB014FD}" srcOrd="0" destOrd="0" parTransId="{32EA937C-0AE3-4FD4-B51C-8C6C6A0DB1B2}" sibTransId="{0B2420DA-2107-4A90-A2AA-44726C6E07E9}"/>
    <dgm:cxn modelId="{2B032E3C-F3B4-4105-8826-3A27A8F2B807}" type="presParOf" srcId="{52C5D475-08B7-42C6-9B32-C896ED770569}" destId="{4EF53DC9-7D10-484F-ADA7-9551C118B0E0}" srcOrd="0" destOrd="0" presId="urn:microsoft.com/office/officeart/2016/7/layout/ChevronBlockProcess"/>
    <dgm:cxn modelId="{BB00EEA6-B1B8-4640-873F-FA697A740835}" type="presParOf" srcId="{4EF53DC9-7D10-484F-ADA7-9551C118B0E0}" destId="{16F6BEA1-394C-4051-8810-2F9B9A4B21CB}" srcOrd="0" destOrd="0" presId="urn:microsoft.com/office/officeart/2016/7/layout/ChevronBlockProcess"/>
    <dgm:cxn modelId="{CF922354-D18F-4181-99B3-BDEF5C55C851}" type="presParOf" srcId="{4EF53DC9-7D10-484F-ADA7-9551C118B0E0}" destId="{8D3B2B52-055C-467C-BBD0-3E30DA10B13C}" srcOrd="1" destOrd="0" presId="urn:microsoft.com/office/officeart/2016/7/layout/ChevronBlockProcess"/>
    <dgm:cxn modelId="{26C8CAB3-E36C-4062-95E7-0E248F010F50}" type="presParOf" srcId="{52C5D475-08B7-42C6-9B32-C896ED770569}" destId="{3368F689-BFCB-4E01-B53C-BB66D813F1E7}" srcOrd="1" destOrd="0" presId="urn:microsoft.com/office/officeart/2016/7/layout/ChevronBlockProcess"/>
    <dgm:cxn modelId="{30C4BEF3-3A87-465C-A24F-60BC639AD4A7}" type="presParOf" srcId="{52C5D475-08B7-42C6-9B32-C896ED770569}" destId="{E29A1525-6120-4327-8B2A-60AD0640ECEF}" srcOrd="2" destOrd="0" presId="urn:microsoft.com/office/officeart/2016/7/layout/ChevronBlockProcess"/>
    <dgm:cxn modelId="{86E9D997-80BD-4301-92A6-DD737FE75AA9}" type="presParOf" srcId="{E29A1525-6120-4327-8B2A-60AD0640ECEF}" destId="{A79B064C-A469-4517-8490-59E208F91076}" srcOrd="0" destOrd="0" presId="urn:microsoft.com/office/officeart/2016/7/layout/ChevronBlockProcess"/>
    <dgm:cxn modelId="{D7BDF679-B35B-49C7-98E7-7A37120FF6A1}" type="presParOf" srcId="{E29A1525-6120-4327-8B2A-60AD0640ECEF}" destId="{75C7093C-C96F-4ECD-98E3-6B10284FA5A2}" srcOrd="1" destOrd="0" presId="urn:microsoft.com/office/officeart/2016/7/layout/ChevronBlockProcess"/>
    <dgm:cxn modelId="{5DB8CBB9-DCD5-4CC4-8DDA-F9E73C65E62E}" type="presParOf" srcId="{52C5D475-08B7-42C6-9B32-C896ED770569}" destId="{2005B305-4263-4561-AD11-FBBFB1B9A864}" srcOrd="3" destOrd="0" presId="urn:microsoft.com/office/officeart/2016/7/layout/ChevronBlockProcess"/>
    <dgm:cxn modelId="{4FF63466-492D-4A62-8D8D-2CBD61247608}" type="presParOf" srcId="{52C5D475-08B7-42C6-9B32-C896ED770569}" destId="{26389D4E-D0FC-4FB1-BE09-9C9FA283A7D1}" srcOrd="4" destOrd="0" presId="urn:microsoft.com/office/officeart/2016/7/layout/ChevronBlockProcess"/>
    <dgm:cxn modelId="{DDBF2AAE-CB22-41DC-AC06-5ED9233AB7F8}" type="presParOf" srcId="{26389D4E-D0FC-4FB1-BE09-9C9FA283A7D1}" destId="{B6CCBD90-5EB4-4B64-97C1-3E9C66C5ABE4}" srcOrd="0" destOrd="0" presId="urn:microsoft.com/office/officeart/2016/7/layout/ChevronBlockProcess"/>
    <dgm:cxn modelId="{A0976FFD-9441-4F78-B92A-756210C49FD3}" type="presParOf" srcId="{26389D4E-D0FC-4FB1-BE09-9C9FA283A7D1}" destId="{24C73D7A-991E-4FBE-A587-76106A38A377}"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983DCB8-481E-4917-81B9-42219C859C81}" type="doc">
      <dgm:prSet loTypeId="urn:microsoft.com/office/officeart/2009/3/layout/CircleRelationship" loCatId="relationship" qsTypeId="urn:microsoft.com/office/officeart/2005/8/quickstyle/simple4" qsCatId="simple" csTypeId="urn:microsoft.com/office/officeart/2005/8/colors/colorful5" csCatId="colorful" phldr="1"/>
      <dgm:spPr/>
      <dgm:t>
        <a:bodyPr/>
        <a:lstStyle/>
        <a:p>
          <a:endParaRPr lang="es-MX"/>
        </a:p>
      </dgm:t>
    </dgm:pt>
    <dgm:pt modelId="{A482455E-138C-41DA-B55D-EFDAF9EDA8C0}">
      <dgm:prSet phldrT="[Texto]"/>
      <dgm:spPr/>
      <dgm:t>
        <a:bodyPr/>
        <a:lstStyle/>
        <a:p>
          <a:r>
            <a:rPr lang="es-ES"/>
            <a:t>Inteligencia </a:t>
          </a:r>
          <a:br>
            <a:rPr lang="es-ES"/>
          </a:br>
          <a:r>
            <a:rPr lang="es-ES"/>
            <a:t>Artificial</a:t>
          </a:r>
          <a:endParaRPr lang="es-MX"/>
        </a:p>
      </dgm:t>
    </dgm:pt>
    <dgm:pt modelId="{6DC9B0AE-61EF-4991-B1CA-240626176F47}" type="parTrans" cxnId="{F2DB9605-91C2-4DD0-8AFC-979984958EE1}">
      <dgm:prSet/>
      <dgm:spPr/>
      <dgm:t>
        <a:bodyPr/>
        <a:lstStyle/>
        <a:p>
          <a:endParaRPr lang="es-MX"/>
        </a:p>
      </dgm:t>
    </dgm:pt>
    <dgm:pt modelId="{1DB31992-555F-4E0C-824C-6505760E61D8}" type="sibTrans" cxnId="{F2DB9605-91C2-4DD0-8AFC-979984958EE1}">
      <dgm:prSet/>
      <dgm:spPr/>
      <dgm:t>
        <a:bodyPr/>
        <a:lstStyle/>
        <a:p>
          <a:endParaRPr lang="es-MX"/>
        </a:p>
      </dgm:t>
    </dgm:pt>
    <dgm:pt modelId="{CB69ABF7-E173-4AC6-9556-22C96FE92EC3}">
      <dgm:prSet phldrT="[Texto]"/>
      <dgm:spPr/>
      <dgm:t>
        <a:bodyPr/>
        <a:lstStyle/>
        <a:p>
          <a:r>
            <a:rPr lang="es-ES" dirty="0"/>
            <a:t>Inspirados en la naturaleza</a:t>
          </a:r>
          <a:endParaRPr lang="es-MX" dirty="0"/>
        </a:p>
      </dgm:t>
    </dgm:pt>
    <dgm:pt modelId="{667371E1-BA80-4CB9-8D3A-61565C3E1FAF}" type="parTrans" cxnId="{47CFFA15-0799-4CBC-8BEC-0DCE35CFE89D}">
      <dgm:prSet/>
      <dgm:spPr/>
      <dgm:t>
        <a:bodyPr/>
        <a:lstStyle/>
        <a:p>
          <a:endParaRPr lang="es-MX"/>
        </a:p>
      </dgm:t>
    </dgm:pt>
    <dgm:pt modelId="{5B07534B-2B2A-4A19-9CC8-D8C6C9D38173}" type="sibTrans" cxnId="{47CFFA15-0799-4CBC-8BEC-0DCE35CFE89D}">
      <dgm:prSet/>
      <dgm:spPr/>
      <dgm:t>
        <a:bodyPr/>
        <a:lstStyle/>
        <a:p>
          <a:endParaRPr lang="es-MX"/>
        </a:p>
      </dgm:t>
    </dgm:pt>
    <dgm:pt modelId="{1DB0ECB0-023D-469B-B235-1835679F70F1}">
      <dgm:prSet phldrT="[Texto]"/>
      <dgm:spPr/>
      <dgm:t>
        <a:bodyPr/>
        <a:lstStyle/>
        <a:p>
          <a:r>
            <a:rPr lang="es-ES" dirty="0"/>
            <a:t>Simbólica</a:t>
          </a:r>
          <a:endParaRPr lang="es-MX" dirty="0"/>
        </a:p>
      </dgm:t>
    </dgm:pt>
    <dgm:pt modelId="{72B30ACB-7A82-4A78-A258-918FA71C6B17}" type="parTrans" cxnId="{659BB371-2FE7-48A8-8D78-FC790DF14D59}">
      <dgm:prSet/>
      <dgm:spPr/>
      <dgm:t>
        <a:bodyPr/>
        <a:lstStyle/>
        <a:p>
          <a:endParaRPr lang="es-MX"/>
        </a:p>
      </dgm:t>
    </dgm:pt>
    <dgm:pt modelId="{39505084-4012-4155-B251-CC70C5F4DBBD}" type="sibTrans" cxnId="{659BB371-2FE7-48A8-8D78-FC790DF14D59}">
      <dgm:prSet/>
      <dgm:spPr/>
      <dgm:t>
        <a:bodyPr/>
        <a:lstStyle/>
        <a:p>
          <a:endParaRPr lang="es-MX"/>
        </a:p>
      </dgm:t>
    </dgm:pt>
    <dgm:pt modelId="{C9CD2B5D-FC2B-4D37-BB10-21C8BED8A93F}">
      <dgm:prSet phldrT="[Texto]"/>
      <dgm:spPr/>
      <dgm:t>
        <a:bodyPr/>
        <a:lstStyle/>
        <a:p>
          <a:r>
            <a:rPr lang="es-ES" dirty="0"/>
            <a:t>Orientado a datos</a:t>
          </a:r>
          <a:endParaRPr lang="es-MX" dirty="0"/>
        </a:p>
      </dgm:t>
    </dgm:pt>
    <dgm:pt modelId="{D5904B52-361B-44B4-A65B-C62EED050531}" type="sibTrans" cxnId="{1482FAE9-A6A2-49C4-BC2D-41C24F3C5053}">
      <dgm:prSet/>
      <dgm:spPr/>
      <dgm:t>
        <a:bodyPr/>
        <a:lstStyle/>
        <a:p>
          <a:endParaRPr lang="es-MX"/>
        </a:p>
      </dgm:t>
    </dgm:pt>
    <dgm:pt modelId="{245F64C7-8147-4029-9BCB-0C2F5161FBBB}" type="parTrans" cxnId="{1482FAE9-A6A2-49C4-BC2D-41C24F3C5053}">
      <dgm:prSet/>
      <dgm:spPr/>
      <dgm:t>
        <a:bodyPr/>
        <a:lstStyle/>
        <a:p>
          <a:endParaRPr lang="es-MX"/>
        </a:p>
      </dgm:t>
    </dgm:pt>
    <dgm:pt modelId="{B1AD5165-BF97-49A2-806C-AB78AF659D8D}" type="pres">
      <dgm:prSet presAssocID="{1983DCB8-481E-4917-81B9-42219C859C81}" presName="Name0" presStyleCnt="0">
        <dgm:presLayoutVars>
          <dgm:chMax val="1"/>
          <dgm:chPref val="1"/>
        </dgm:presLayoutVars>
      </dgm:prSet>
      <dgm:spPr/>
    </dgm:pt>
    <dgm:pt modelId="{141A9E5B-DE7C-42FC-A6C3-00F30DD59F95}" type="pres">
      <dgm:prSet presAssocID="{A482455E-138C-41DA-B55D-EFDAF9EDA8C0}" presName="Parent" presStyleLbl="node0" presStyleIdx="0" presStyleCnt="1">
        <dgm:presLayoutVars>
          <dgm:chMax val="5"/>
          <dgm:chPref val="5"/>
        </dgm:presLayoutVars>
      </dgm:prSet>
      <dgm:spPr/>
    </dgm:pt>
    <dgm:pt modelId="{120218B4-F379-4C5F-9680-A71B2B4385DB}" type="pres">
      <dgm:prSet presAssocID="{A482455E-138C-41DA-B55D-EFDAF9EDA8C0}" presName="Accent1" presStyleLbl="node1" presStyleIdx="0" presStyleCnt="15"/>
      <dgm:spPr/>
    </dgm:pt>
    <dgm:pt modelId="{448A9099-85BC-448A-B8E9-A3D392EED36E}" type="pres">
      <dgm:prSet presAssocID="{A482455E-138C-41DA-B55D-EFDAF9EDA8C0}" presName="Accent2" presStyleLbl="node1" presStyleIdx="1" presStyleCnt="15"/>
      <dgm:spPr/>
    </dgm:pt>
    <dgm:pt modelId="{837C8A12-C8C9-4684-8BE8-712A54EA57A7}" type="pres">
      <dgm:prSet presAssocID="{A482455E-138C-41DA-B55D-EFDAF9EDA8C0}" presName="Accent3" presStyleLbl="node1" presStyleIdx="2" presStyleCnt="15"/>
      <dgm:spPr/>
    </dgm:pt>
    <dgm:pt modelId="{CB859CAD-A5AC-4724-94F9-F75D23A53A3B}" type="pres">
      <dgm:prSet presAssocID="{A482455E-138C-41DA-B55D-EFDAF9EDA8C0}" presName="Accent4" presStyleLbl="node1" presStyleIdx="3" presStyleCnt="15"/>
      <dgm:spPr/>
    </dgm:pt>
    <dgm:pt modelId="{2F4AED66-CE63-4DD5-9175-F1A828A3ECA7}" type="pres">
      <dgm:prSet presAssocID="{A482455E-138C-41DA-B55D-EFDAF9EDA8C0}" presName="Accent5" presStyleLbl="node1" presStyleIdx="4" presStyleCnt="15"/>
      <dgm:spPr/>
    </dgm:pt>
    <dgm:pt modelId="{732C8121-94A6-44AE-A283-615A4BFA8678}" type="pres">
      <dgm:prSet presAssocID="{A482455E-138C-41DA-B55D-EFDAF9EDA8C0}" presName="Accent6" presStyleLbl="node1" presStyleIdx="5" presStyleCnt="15"/>
      <dgm:spPr/>
    </dgm:pt>
    <dgm:pt modelId="{315E050E-140A-48BA-9580-F70F6307196A}" type="pres">
      <dgm:prSet presAssocID="{CB69ABF7-E173-4AC6-9556-22C96FE92EC3}" presName="Child1" presStyleLbl="node1" presStyleIdx="6" presStyleCnt="15">
        <dgm:presLayoutVars>
          <dgm:chMax val="0"/>
          <dgm:chPref val="0"/>
        </dgm:presLayoutVars>
      </dgm:prSet>
      <dgm:spPr/>
    </dgm:pt>
    <dgm:pt modelId="{29E46609-E07C-4D43-8A0B-6606CA27B7F8}" type="pres">
      <dgm:prSet presAssocID="{CB69ABF7-E173-4AC6-9556-22C96FE92EC3}" presName="Accent7" presStyleCnt="0"/>
      <dgm:spPr/>
    </dgm:pt>
    <dgm:pt modelId="{056CC51F-ED26-40E2-8BE3-F9BDC94D150B}" type="pres">
      <dgm:prSet presAssocID="{CB69ABF7-E173-4AC6-9556-22C96FE92EC3}" presName="AccentHold1" presStyleLbl="node1" presStyleIdx="7" presStyleCnt="15"/>
      <dgm:spPr/>
    </dgm:pt>
    <dgm:pt modelId="{43CA44DC-5AA4-4F2A-9E87-629F4634920A}" type="pres">
      <dgm:prSet presAssocID="{CB69ABF7-E173-4AC6-9556-22C96FE92EC3}" presName="Accent8" presStyleCnt="0"/>
      <dgm:spPr/>
    </dgm:pt>
    <dgm:pt modelId="{E350969B-E455-40D4-8222-1828261D1515}" type="pres">
      <dgm:prSet presAssocID="{CB69ABF7-E173-4AC6-9556-22C96FE92EC3}" presName="AccentHold2" presStyleLbl="node1" presStyleIdx="8" presStyleCnt="15"/>
      <dgm:spPr/>
    </dgm:pt>
    <dgm:pt modelId="{C72333D0-4856-42FE-83CC-E94E89D57575}" type="pres">
      <dgm:prSet presAssocID="{C9CD2B5D-FC2B-4D37-BB10-21C8BED8A93F}" presName="Child2" presStyleLbl="node1" presStyleIdx="9" presStyleCnt="15" custLinFactNeighborX="-59453" custLinFactNeighborY="4451">
        <dgm:presLayoutVars>
          <dgm:chMax val="0"/>
          <dgm:chPref val="0"/>
        </dgm:presLayoutVars>
      </dgm:prSet>
      <dgm:spPr/>
    </dgm:pt>
    <dgm:pt modelId="{FE0752EC-A108-486D-8FD0-4B75BBBA6337}" type="pres">
      <dgm:prSet presAssocID="{C9CD2B5D-FC2B-4D37-BB10-21C8BED8A93F}" presName="Accent9" presStyleCnt="0"/>
      <dgm:spPr/>
    </dgm:pt>
    <dgm:pt modelId="{7B0E08D4-0D1B-4306-8F11-F4DFD3B510CC}" type="pres">
      <dgm:prSet presAssocID="{C9CD2B5D-FC2B-4D37-BB10-21C8BED8A93F}" presName="AccentHold1" presStyleLbl="node1" presStyleIdx="10" presStyleCnt="15"/>
      <dgm:spPr/>
    </dgm:pt>
    <dgm:pt modelId="{6A29898C-40E8-4036-A16F-0D3B9E3F910F}" type="pres">
      <dgm:prSet presAssocID="{C9CD2B5D-FC2B-4D37-BB10-21C8BED8A93F}" presName="Accent10" presStyleCnt="0"/>
      <dgm:spPr/>
    </dgm:pt>
    <dgm:pt modelId="{425E5EEB-1F7F-4CF0-8E32-7FB18C4D46CD}" type="pres">
      <dgm:prSet presAssocID="{C9CD2B5D-FC2B-4D37-BB10-21C8BED8A93F}" presName="AccentHold2" presStyleLbl="node1" presStyleIdx="11" presStyleCnt="15"/>
      <dgm:spPr/>
    </dgm:pt>
    <dgm:pt modelId="{A80255A1-D8A6-4C01-9AB3-0981861816EF}" type="pres">
      <dgm:prSet presAssocID="{C9CD2B5D-FC2B-4D37-BB10-21C8BED8A93F}" presName="Accent11" presStyleCnt="0"/>
      <dgm:spPr/>
    </dgm:pt>
    <dgm:pt modelId="{09506FFC-BBAD-4477-8109-FF92862C6107}" type="pres">
      <dgm:prSet presAssocID="{C9CD2B5D-FC2B-4D37-BB10-21C8BED8A93F}" presName="AccentHold3" presStyleLbl="node1" presStyleIdx="12" presStyleCnt="15"/>
      <dgm:spPr/>
    </dgm:pt>
    <dgm:pt modelId="{2EDF74A3-3BB0-4DC8-95D6-18EE31FF05A2}" type="pres">
      <dgm:prSet presAssocID="{1DB0ECB0-023D-469B-B235-1835679F70F1}" presName="Child3" presStyleLbl="node1" presStyleIdx="13" presStyleCnt="15" custLinFactX="-25575" custLinFactNeighborX="-100000" custLinFactNeighborY="-28815">
        <dgm:presLayoutVars>
          <dgm:chMax val="0"/>
          <dgm:chPref val="0"/>
        </dgm:presLayoutVars>
      </dgm:prSet>
      <dgm:spPr/>
    </dgm:pt>
    <dgm:pt modelId="{58601943-107D-4A96-88B0-3FCC7947E579}" type="pres">
      <dgm:prSet presAssocID="{1DB0ECB0-023D-469B-B235-1835679F70F1}" presName="Accent12" presStyleCnt="0"/>
      <dgm:spPr/>
    </dgm:pt>
    <dgm:pt modelId="{B41DF839-336E-4C67-91AA-35203723F9B1}" type="pres">
      <dgm:prSet presAssocID="{1DB0ECB0-023D-469B-B235-1835679F70F1}" presName="AccentHold1" presStyleLbl="node1" presStyleIdx="14" presStyleCnt="15"/>
      <dgm:spPr/>
    </dgm:pt>
  </dgm:ptLst>
  <dgm:cxnLst>
    <dgm:cxn modelId="{F2DB9605-91C2-4DD0-8AFC-979984958EE1}" srcId="{1983DCB8-481E-4917-81B9-42219C859C81}" destId="{A482455E-138C-41DA-B55D-EFDAF9EDA8C0}" srcOrd="0" destOrd="0" parTransId="{6DC9B0AE-61EF-4991-B1CA-240626176F47}" sibTransId="{1DB31992-555F-4E0C-824C-6505760E61D8}"/>
    <dgm:cxn modelId="{47CFFA15-0799-4CBC-8BEC-0DCE35CFE89D}" srcId="{A482455E-138C-41DA-B55D-EFDAF9EDA8C0}" destId="{CB69ABF7-E173-4AC6-9556-22C96FE92EC3}" srcOrd="0" destOrd="0" parTransId="{667371E1-BA80-4CB9-8D3A-61565C3E1FAF}" sibTransId="{5B07534B-2B2A-4A19-9CC8-D8C6C9D38173}"/>
    <dgm:cxn modelId="{AFE6626B-EB4C-4A87-9E0A-C7EDDBD71F2A}" type="presOf" srcId="{C9CD2B5D-FC2B-4D37-BB10-21C8BED8A93F}" destId="{C72333D0-4856-42FE-83CC-E94E89D57575}" srcOrd="0" destOrd="0" presId="urn:microsoft.com/office/officeart/2009/3/layout/CircleRelationship"/>
    <dgm:cxn modelId="{659BB371-2FE7-48A8-8D78-FC790DF14D59}" srcId="{A482455E-138C-41DA-B55D-EFDAF9EDA8C0}" destId="{1DB0ECB0-023D-469B-B235-1835679F70F1}" srcOrd="2" destOrd="0" parTransId="{72B30ACB-7A82-4A78-A258-918FA71C6B17}" sibTransId="{39505084-4012-4155-B251-CC70C5F4DBBD}"/>
    <dgm:cxn modelId="{0D4F2E8B-1414-400D-BD40-EDA761A49B57}" type="presOf" srcId="{1983DCB8-481E-4917-81B9-42219C859C81}" destId="{B1AD5165-BF97-49A2-806C-AB78AF659D8D}" srcOrd="0" destOrd="0" presId="urn:microsoft.com/office/officeart/2009/3/layout/CircleRelationship"/>
    <dgm:cxn modelId="{3D75149D-F017-44B4-A8D5-208B73CC20AE}" type="presOf" srcId="{CB69ABF7-E173-4AC6-9556-22C96FE92EC3}" destId="{315E050E-140A-48BA-9580-F70F6307196A}" srcOrd="0" destOrd="0" presId="urn:microsoft.com/office/officeart/2009/3/layout/CircleRelationship"/>
    <dgm:cxn modelId="{CD0115AF-DFCD-4EDB-865B-558937DBC6B1}" type="presOf" srcId="{A482455E-138C-41DA-B55D-EFDAF9EDA8C0}" destId="{141A9E5B-DE7C-42FC-A6C3-00F30DD59F95}" srcOrd="0" destOrd="0" presId="urn:microsoft.com/office/officeart/2009/3/layout/CircleRelationship"/>
    <dgm:cxn modelId="{9A6599E8-7163-423A-B2E1-DA3F85FBB31B}" type="presOf" srcId="{1DB0ECB0-023D-469B-B235-1835679F70F1}" destId="{2EDF74A3-3BB0-4DC8-95D6-18EE31FF05A2}" srcOrd="0" destOrd="0" presId="urn:microsoft.com/office/officeart/2009/3/layout/CircleRelationship"/>
    <dgm:cxn modelId="{1482FAE9-A6A2-49C4-BC2D-41C24F3C5053}" srcId="{A482455E-138C-41DA-B55D-EFDAF9EDA8C0}" destId="{C9CD2B5D-FC2B-4D37-BB10-21C8BED8A93F}" srcOrd="1" destOrd="0" parTransId="{245F64C7-8147-4029-9BCB-0C2F5161FBBB}" sibTransId="{D5904B52-361B-44B4-A65B-C62EED050531}"/>
    <dgm:cxn modelId="{592F2BE5-9C69-4449-B1D6-F83F3FC3CEA8}" type="presParOf" srcId="{B1AD5165-BF97-49A2-806C-AB78AF659D8D}" destId="{141A9E5B-DE7C-42FC-A6C3-00F30DD59F95}" srcOrd="0" destOrd="0" presId="urn:microsoft.com/office/officeart/2009/3/layout/CircleRelationship"/>
    <dgm:cxn modelId="{2FF8D88D-A7C4-421F-8993-F120286D38C1}" type="presParOf" srcId="{B1AD5165-BF97-49A2-806C-AB78AF659D8D}" destId="{120218B4-F379-4C5F-9680-A71B2B4385DB}" srcOrd="1" destOrd="0" presId="urn:microsoft.com/office/officeart/2009/3/layout/CircleRelationship"/>
    <dgm:cxn modelId="{2F0AE312-EA97-4C70-8CC7-79377ABDBB72}" type="presParOf" srcId="{B1AD5165-BF97-49A2-806C-AB78AF659D8D}" destId="{448A9099-85BC-448A-B8E9-A3D392EED36E}" srcOrd="2" destOrd="0" presId="urn:microsoft.com/office/officeart/2009/3/layout/CircleRelationship"/>
    <dgm:cxn modelId="{17F10577-A611-471C-B088-E0E233A45453}" type="presParOf" srcId="{B1AD5165-BF97-49A2-806C-AB78AF659D8D}" destId="{837C8A12-C8C9-4684-8BE8-712A54EA57A7}" srcOrd="3" destOrd="0" presId="urn:microsoft.com/office/officeart/2009/3/layout/CircleRelationship"/>
    <dgm:cxn modelId="{8F97E4E8-B43D-4B5A-84B6-EA2F308B24C0}" type="presParOf" srcId="{B1AD5165-BF97-49A2-806C-AB78AF659D8D}" destId="{CB859CAD-A5AC-4724-94F9-F75D23A53A3B}" srcOrd="4" destOrd="0" presId="urn:microsoft.com/office/officeart/2009/3/layout/CircleRelationship"/>
    <dgm:cxn modelId="{513EEA82-0841-4964-81B1-D5C007A30C2E}" type="presParOf" srcId="{B1AD5165-BF97-49A2-806C-AB78AF659D8D}" destId="{2F4AED66-CE63-4DD5-9175-F1A828A3ECA7}" srcOrd="5" destOrd="0" presId="urn:microsoft.com/office/officeart/2009/3/layout/CircleRelationship"/>
    <dgm:cxn modelId="{4E53C3C6-54BC-4540-9234-D40DAD62D39E}" type="presParOf" srcId="{B1AD5165-BF97-49A2-806C-AB78AF659D8D}" destId="{732C8121-94A6-44AE-A283-615A4BFA8678}" srcOrd="6" destOrd="0" presId="urn:microsoft.com/office/officeart/2009/3/layout/CircleRelationship"/>
    <dgm:cxn modelId="{788BC9CA-7C3C-4249-B7CB-7B34D05F3CD6}" type="presParOf" srcId="{B1AD5165-BF97-49A2-806C-AB78AF659D8D}" destId="{315E050E-140A-48BA-9580-F70F6307196A}" srcOrd="7" destOrd="0" presId="urn:microsoft.com/office/officeart/2009/3/layout/CircleRelationship"/>
    <dgm:cxn modelId="{5B3F68BC-D96D-4DE4-9BB7-504691478E13}" type="presParOf" srcId="{B1AD5165-BF97-49A2-806C-AB78AF659D8D}" destId="{29E46609-E07C-4D43-8A0B-6606CA27B7F8}" srcOrd="8" destOrd="0" presId="urn:microsoft.com/office/officeart/2009/3/layout/CircleRelationship"/>
    <dgm:cxn modelId="{32119B6E-725B-4081-9636-AC8ABA8A9772}" type="presParOf" srcId="{29E46609-E07C-4D43-8A0B-6606CA27B7F8}" destId="{056CC51F-ED26-40E2-8BE3-F9BDC94D150B}" srcOrd="0" destOrd="0" presId="urn:microsoft.com/office/officeart/2009/3/layout/CircleRelationship"/>
    <dgm:cxn modelId="{7AAA1A0B-C674-47EB-8965-76CA5AE8CD08}" type="presParOf" srcId="{B1AD5165-BF97-49A2-806C-AB78AF659D8D}" destId="{43CA44DC-5AA4-4F2A-9E87-629F4634920A}" srcOrd="9" destOrd="0" presId="urn:microsoft.com/office/officeart/2009/3/layout/CircleRelationship"/>
    <dgm:cxn modelId="{9990DC13-C1B6-45D7-8B56-561DD843FBA6}" type="presParOf" srcId="{43CA44DC-5AA4-4F2A-9E87-629F4634920A}" destId="{E350969B-E455-40D4-8222-1828261D1515}" srcOrd="0" destOrd="0" presId="urn:microsoft.com/office/officeart/2009/3/layout/CircleRelationship"/>
    <dgm:cxn modelId="{5A80D584-8441-4DD7-A4C4-D615521207A9}" type="presParOf" srcId="{B1AD5165-BF97-49A2-806C-AB78AF659D8D}" destId="{C72333D0-4856-42FE-83CC-E94E89D57575}" srcOrd="10" destOrd="0" presId="urn:microsoft.com/office/officeart/2009/3/layout/CircleRelationship"/>
    <dgm:cxn modelId="{1576A2E2-05A7-43F6-B7A3-8A497BAB3827}" type="presParOf" srcId="{B1AD5165-BF97-49A2-806C-AB78AF659D8D}" destId="{FE0752EC-A108-486D-8FD0-4B75BBBA6337}" srcOrd="11" destOrd="0" presId="urn:microsoft.com/office/officeart/2009/3/layout/CircleRelationship"/>
    <dgm:cxn modelId="{02775264-74CC-411D-884F-337C64C8D6F7}" type="presParOf" srcId="{FE0752EC-A108-486D-8FD0-4B75BBBA6337}" destId="{7B0E08D4-0D1B-4306-8F11-F4DFD3B510CC}" srcOrd="0" destOrd="0" presId="urn:microsoft.com/office/officeart/2009/3/layout/CircleRelationship"/>
    <dgm:cxn modelId="{097E16C0-BE92-42D1-A9A8-2C2FD2BA6523}" type="presParOf" srcId="{B1AD5165-BF97-49A2-806C-AB78AF659D8D}" destId="{6A29898C-40E8-4036-A16F-0D3B9E3F910F}" srcOrd="12" destOrd="0" presId="urn:microsoft.com/office/officeart/2009/3/layout/CircleRelationship"/>
    <dgm:cxn modelId="{8A5E5CE6-1C96-4128-910C-AAEE18EC2FE8}" type="presParOf" srcId="{6A29898C-40E8-4036-A16F-0D3B9E3F910F}" destId="{425E5EEB-1F7F-4CF0-8E32-7FB18C4D46CD}" srcOrd="0" destOrd="0" presId="urn:microsoft.com/office/officeart/2009/3/layout/CircleRelationship"/>
    <dgm:cxn modelId="{BB2F03BE-37E8-4A32-93C0-69754B84662F}" type="presParOf" srcId="{B1AD5165-BF97-49A2-806C-AB78AF659D8D}" destId="{A80255A1-D8A6-4C01-9AB3-0981861816EF}" srcOrd="13" destOrd="0" presId="urn:microsoft.com/office/officeart/2009/3/layout/CircleRelationship"/>
    <dgm:cxn modelId="{3BBAAD1D-7744-48AF-8F4D-91D9C980E576}" type="presParOf" srcId="{A80255A1-D8A6-4C01-9AB3-0981861816EF}" destId="{09506FFC-BBAD-4477-8109-FF92862C6107}" srcOrd="0" destOrd="0" presId="urn:microsoft.com/office/officeart/2009/3/layout/CircleRelationship"/>
    <dgm:cxn modelId="{ED8F1A9F-3ED6-44BC-ADCF-05E02535A8FB}" type="presParOf" srcId="{B1AD5165-BF97-49A2-806C-AB78AF659D8D}" destId="{2EDF74A3-3BB0-4DC8-95D6-18EE31FF05A2}" srcOrd="14" destOrd="0" presId="urn:microsoft.com/office/officeart/2009/3/layout/CircleRelationship"/>
    <dgm:cxn modelId="{1A37A2BD-0D8B-45DE-BA53-200FC30FE358}" type="presParOf" srcId="{B1AD5165-BF97-49A2-806C-AB78AF659D8D}" destId="{58601943-107D-4A96-88B0-3FCC7947E579}" srcOrd="15" destOrd="0" presId="urn:microsoft.com/office/officeart/2009/3/layout/CircleRelationship"/>
    <dgm:cxn modelId="{9BD72ECE-D095-4AF5-AF3A-C68DDD495FB2}" type="presParOf" srcId="{58601943-107D-4A96-88B0-3FCC7947E579}" destId="{B41DF839-336E-4C67-91AA-35203723F9B1}"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94A0C00-A27F-43B2-B20E-2F4A3967C2EA}"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n-US"/>
        </a:p>
      </dgm:t>
    </dgm:pt>
    <dgm:pt modelId="{CB197D4E-AB86-409E-9E2F-6E6E7F896C92}">
      <dgm:prSet/>
      <dgm:spPr/>
      <dgm:t>
        <a:bodyPr/>
        <a:lstStyle/>
        <a:p>
          <a:r>
            <a:rPr lang="es-ES"/>
            <a:t>Árboles de decisión</a:t>
          </a:r>
          <a:endParaRPr lang="en-US"/>
        </a:p>
      </dgm:t>
    </dgm:pt>
    <dgm:pt modelId="{C55E8515-7220-4371-A6BD-C3A43E66C611}" type="parTrans" cxnId="{D631DA6F-47EB-4632-AE14-DFB162DF6FEF}">
      <dgm:prSet/>
      <dgm:spPr/>
      <dgm:t>
        <a:bodyPr/>
        <a:lstStyle/>
        <a:p>
          <a:endParaRPr lang="en-US"/>
        </a:p>
      </dgm:t>
    </dgm:pt>
    <dgm:pt modelId="{3BE4D992-DF16-4BBF-9970-1D2C244E2733}" type="sibTrans" cxnId="{D631DA6F-47EB-4632-AE14-DFB162DF6FEF}">
      <dgm:prSet/>
      <dgm:spPr/>
      <dgm:t>
        <a:bodyPr/>
        <a:lstStyle/>
        <a:p>
          <a:endParaRPr lang="en-US"/>
        </a:p>
      </dgm:t>
    </dgm:pt>
    <dgm:pt modelId="{5EE3A61E-CA31-4E28-B065-312DD103C62F}">
      <dgm:prSet/>
      <dgm:spPr/>
      <dgm:t>
        <a:bodyPr/>
        <a:lstStyle/>
        <a:p>
          <a:r>
            <a:rPr lang="es-ES"/>
            <a:t>Regresión lineal / Regresión logística</a:t>
          </a:r>
          <a:endParaRPr lang="en-US"/>
        </a:p>
      </dgm:t>
    </dgm:pt>
    <dgm:pt modelId="{DA8F54B8-A511-422E-80F9-6DCA764DF9AB}" type="parTrans" cxnId="{F67415FB-3041-4701-BB83-DAAE9CD2FF1D}">
      <dgm:prSet/>
      <dgm:spPr/>
      <dgm:t>
        <a:bodyPr/>
        <a:lstStyle/>
        <a:p>
          <a:endParaRPr lang="en-US"/>
        </a:p>
      </dgm:t>
    </dgm:pt>
    <dgm:pt modelId="{F667F5BF-754A-4A00-97AA-12AE0590240E}" type="sibTrans" cxnId="{F67415FB-3041-4701-BB83-DAAE9CD2FF1D}">
      <dgm:prSet/>
      <dgm:spPr/>
      <dgm:t>
        <a:bodyPr/>
        <a:lstStyle/>
        <a:p>
          <a:endParaRPr lang="en-US"/>
        </a:p>
      </dgm:t>
    </dgm:pt>
    <dgm:pt modelId="{DDD16448-0616-483D-9D7E-5AE00734D8F7}" type="pres">
      <dgm:prSet presAssocID="{594A0C00-A27F-43B2-B20E-2F4A3967C2EA}" presName="hierChild1" presStyleCnt="0">
        <dgm:presLayoutVars>
          <dgm:orgChart val="1"/>
          <dgm:chPref val="1"/>
          <dgm:dir/>
          <dgm:animOne val="branch"/>
          <dgm:animLvl val="lvl"/>
          <dgm:resizeHandles/>
        </dgm:presLayoutVars>
      </dgm:prSet>
      <dgm:spPr/>
    </dgm:pt>
    <dgm:pt modelId="{0967FDC3-5707-4205-9B6C-DCA3AA4D32C1}" type="pres">
      <dgm:prSet presAssocID="{CB197D4E-AB86-409E-9E2F-6E6E7F896C92}" presName="hierRoot1" presStyleCnt="0">
        <dgm:presLayoutVars>
          <dgm:hierBranch val="init"/>
        </dgm:presLayoutVars>
      </dgm:prSet>
      <dgm:spPr/>
    </dgm:pt>
    <dgm:pt modelId="{48B359DD-8097-42EC-93AE-DC67DC44C2A6}" type="pres">
      <dgm:prSet presAssocID="{CB197D4E-AB86-409E-9E2F-6E6E7F896C92}" presName="rootComposite1" presStyleCnt="0"/>
      <dgm:spPr/>
    </dgm:pt>
    <dgm:pt modelId="{D7C2ADC7-F9E4-498A-9DDF-87B60676C733}" type="pres">
      <dgm:prSet presAssocID="{CB197D4E-AB86-409E-9E2F-6E6E7F896C92}" presName="rootText1" presStyleLbl="node0" presStyleIdx="0" presStyleCnt="2">
        <dgm:presLayoutVars>
          <dgm:chPref val="3"/>
        </dgm:presLayoutVars>
      </dgm:prSet>
      <dgm:spPr/>
    </dgm:pt>
    <dgm:pt modelId="{EDEF467A-9712-4071-80F3-DB6205B28A65}" type="pres">
      <dgm:prSet presAssocID="{CB197D4E-AB86-409E-9E2F-6E6E7F896C92}" presName="rootConnector1" presStyleLbl="node1" presStyleIdx="0" presStyleCnt="0"/>
      <dgm:spPr/>
    </dgm:pt>
    <dgm:pt modelId="{86DC88F8-B045-4A94-B967-EF8E462E7A6A}" type="pres">
      <dgm:prSet presAssocID="{CB197D4E-AB86-409E-9E2F-6E6E7F896C92}" presName="hierChild2" presStyleCnt="0"/>
      <dgm:spPr/>
    </dgm:pt>
    <dgm:pt modelId="{2FA52A21-4BFE-4428-BECA-50634AFD9674}" type="pres">
      <dgm:prSet presAssocID="{CB197D4E-AB86-409E-9E2F-6E6E7F896C92}" presName="hierChild3" presStyleCnt="0"/>
      <dgm:spPr/>
    </dgm:pt>
    <dgm:pt modelId="{5C958DD5-FB9B-406C-BFD4-A48F9D0A81DE}" type="pres">
      <dgm:prSet presAssocID="{5EE3A61E-CA31-4E28-B065-312DD103C62F}" presName="hierRoot1" presStyleCnt="0">
        <dgm:presLayoutVars>
          <dgm:hierBranch val="init"/>
        </dgm:presLayoutVars>
      </dgm:prSet>
      <dgm:spPr/>
    </dgm:pt>
    <dgm:pt modelId="{03E90D8A-06EF-4EDC-B577-E92C5872A492}" type="pres">
      <dgm:prSet presAssocID="{5EE3A61E-CA31-4E28-B065-312DD103C62F}" presName="rootComposite1" presStyleCnt="0"/>
      <dgm:spPr/>
    </dgm:pt>
    <dgm:pt modelId="{09134AE9-D89D-4BFB-A329-B863549A3D6F}" type="pres">
      <dgm:prSet presAssocID="{5EE3A61E-CA31-4E28-B065-312DD103C62F}" presName="rootText1" presStyleLbl="node0" presStyleIdx="1" presStyleCnt="2">
        <dgm:presLayoutVars>
          <dgm:chPref val="3"/>
        </dgm:presLayoutVars>
      </dgm:prSet>
      <dgm:spPr/>
    </dgm:pt>
    <dgm:pt modelId="{2AE376C0-3D93-4AEE-9C7F-CB0F883FC8B9}" type="pres">
      <dgm:prSet presAssocID="{5EE3A61E-CA31-4E28-B065-312DD103C62F}" presName="rootConnector1" presStyleLbl="node1" presStyleIdx="0" presStyleCnt="0"/>
      <dgm:spPr/>
    </dgm:pt>
    <dgm:pt modelId="{548F55A0-CAE6-42F6-A769-7285C0893AE8}" type="pres">
      <dgm:prSet presAssocID="{5EE3A61E-CA31-4E28-B065-312DD103C62F}" presName="hierChild2" presStyleCnt="0"/>
      <dgm:spPr/>
    </dgm:pt>
    <dgm:pt modelId="{D694ED04-7C01-46C6-B518-CFD238047D54}" type="pres">
      <dgm:prSet presAssocID="{5EE3A61E-CA31-4E28-B065-312DD103C62F}" presName="hierChild3" presStyleCnt="0"/>
      <dgm:spPr/>
    </dgm:pt>
  </dgm:ptLst>
  <dgm:cxnLst>
    <dgm:cxn modelId="{7FECD112-2F05-45FE-8C36-05F75A81C883}" type="presOf" srcId="{5EE3A61E-CA31-4E28-B065-312DD103C62F}" destId="{2AE376C0-3D93-4AEE-9C7F-CB0F883FC8B9}" srcOrd="1" destOrd="0" presId="urn:microsoft.com/office/officeart/2005/8/layout/orgChart1"/>
    <dgm:cxn modelId="{9E164E5E-AA50-4E7D-BC72-F293B867AF19}" type="presOf" srcId="{CB197D4E-AB86-409E-9E2F-6E6E7F896C92}" destId="{D7C2ADC7-F9E4-498A-9DDF-87B60676C733}" srcOrd="0" destOrd="0" presId="urn:microsoft.com/office/officeart/2005/8/layout/orgChart1"/>
    <dgm:cxn modelId="{D631DA6F-47EB-4632-AE14-DFB162DF6FEF}" srcId="{594A0C00-A27F-43B2-B20E-2F4A3967C2EA}" destId="{CB197D4E-AB86-409E-9E2F-6E6E7F896C92}" srcOrd="0" destOrd="0" parTransId="{C55E8515-7220-4371-A6BD-C3A43E66C611}" sibTransId="{3BE4D992-DF16-4BBF-9970-1D2C244E2733}"/>
    <dgm:cxn modelId="{30525A87-2DB5-4482-A139-F8A1B90FB8BE}" type="presOf" srcId="{594A0C00-A27F-43B2-B20E-2F4A3967C2EA}" destId="{DDD16448-0616-483D-9D7E-5AE00734D8F7}" srcOrd="0" destOrd="0" presId="urn:microsoft.com/office/officeart/2005/8/layout/orgChart1"/>
    <dgm:cxn modelId="{310A028E-8463-4F32-A3D3-09B0CEE3FCEA}" type="presOf" srcId="{5EE3A61E-CA31-4E28-B065-312DD103C62F}" destId="{09134AE9-D89D-4BFB-A329-B863549A3D6F}" srcOrd="0" destOrd="0" presId="urn:microsoft.com/office/officeart/2005/8/layout/orgChart1"/>
    <dgm:cxn modelId="{D5A9E5F2-32BD-4714-B6F3-3D1F78D5ED4F}" type="presOf" srcId="{CB197D4E-AB86-409E-9E2F-6E6E7F896C92}" destId="{EDEF467A-9712-4071-80F3-DB6205B28A65}" srcOrd="1" destOrd="0" presId="urn:microsoft.com/office/officeart/2005/8/layout/orgChart1"/>
    <dgm:cxn modelId="{F67415FB-3041-4701-BB83-DAAE9CD2FF1D}" srcId="{594A0C00-A27F-43B2-B20E-2F4A3967C2EA}" destId="{5EE3A61E-CA31-4E28-B065-312DD103C62F}" srcOrd="1" destOrd="0" parTransId="{DA8F54B8-A511-422E-80F9-6DCA764DF9AB}" sibTransId="{F667F5BF-754A-4A00-97AA-12AE0590240E}"/>
    <dgm:cxn modelId="{15380F29-DB4E-4CC9-8115-8EB0C00F9CC9}" type="presParOf" srcId="{DDD16448-0616-483D-9D7E-5AE00734D8F7}" destId="{0967FDC3-5707-4205-9B6C-DCA3AA4D32C1}" srcOrd="0" destOrd="0" presId="urn:microsoft.com/office/officeart/2005/8/layout/orgChart1"/>
    <dgm:cxn modelId="{EE33BEF1-5682-49B2-86D3-DB4D70186E4F}" type="presParOf" srcId="{0967FDC3-5707-4205-9B6C-DCA3AA4D32C1}" destId="{48B359DD-8097-42EC-93AE-DC67DC44C2A6}" srcOrd="0" destOrd="0" presId="urn:microsoft.com/office/officeart/2005/8/layout/orgChart1"/>
    <dgm:cxn modelId="{62D25034-2043-468C-8F1E-CDFB275F1B81}" type="presParOf" srcId="{48B359DD-8097-42EC-93AE-DC67DC44C2A6}" destId="{D7C2ADC7-F9E4-498A-9DDF-87B60676C733}" srcOrd="0" destOrd="0" presId="urn:microsoft.com/office/officeart/2005/8/layout/orgChart1"/>
    <dgm:cxn modelId="{8BCA62E9-907E-4794-B83C-897A3FE41E7F}" type="presParOf" srcId="{48B359DD-8097-42EC-93AE-DC67DC44C2A6}" destId="{EDEF467A-9712-4071-80F3-DB6205B28A65}" srcOrd="1" destOrd="0" presId="urn:microsoft.com/office/officeart/2005/8/layout/orgChart1"/>
    <dgm:cxn modelId="{C83B7B2D-EBDC-4CA7-B103-880964FECDF9}" type="presParOf" srcId="{0967FDC3-5707-4205-9B6C-DCA3AA4D32C1}" destId="{86DC88F8-B045-4A94-B967-EF8E462E7A6A}" srcOrd="1" destOrd="0" presId="urn:microsoft.com/office/officeart/2005/8/layout/orgChart1"/>
    <dgm:cxn modelId="{4575EBBC-CAEB-416B-946E-C66022114795}" type="presParOf" srcId="{0967FDC3-5707-4205-9B6C-DCA3AA4D32C1}" destId="{2FA52A21-4BFE-4428-BECA-50634AFD9674}" srcOrd="2" destOrd="0" presId="urn:microsoft.com/office/officeart/2005/8/layout/orgChart1"/>
    <dgm:cxn modelId="{AE3CA2BE-C58C-4434-9148-E2B4414FCE5F}" type="presParOf" srcId="{DDD16448-0616-483D-9D7E-5AE00734D8F7}" destId="{5C958DD5-FB9B-406C-BFD4-A48F9D0A81DE}" srcOrd="1" destOrd="0" presId="urn:microsoft.com/office/officeart/2005/8/layout/orgChart1"/>
    <dgm:cxn modelId="{E7A6D0F5-D972-4D17-9D3E-582A3C21623C}" type="presParOf" srcId="{5C958DD5-FB9B-406C-BFD4-A48F9D0A81DE}" destId="{03E90D8A-06EF-4EDC-B577-E92C5872A492}" srcOrd="0" destOrd="0" presId="urn:microsoft.com/office/officeart/2005/8/layout/orgChart1"/>
    <dgm:cxn modelId="{06B6C32F-A0AE-41E0-B389-28B2CECD9EF9}" type="presParOf" srcId="{03E90D8A-06EF-4EDC-B577-E92C5872A492}" destId="{09134AE9-D89D-4BFB-A329-B863549A3D6F}" srcOrd="0" destOrd="0" presId="urn:microsoft.com/office/officeart/2005/8/layout/orgChart1"/>
    <dgm:cxn modelId="{7A3F32EF-C719-48A5-8D09-EF41920EEED1}" type="presParOf" srcId="{03E90D8A-06EF-4EDC-B577-E92C5872A492}" destId="{2AE376C0-3D93-4AEE-9C7F-CB0F883FC8B9}" srcOrd="1" destOrd="0" presId="urn:microsoft.com/office/officeart/2005/8/layout/orgChart1"/>
    <dgm:cxn modelId="{6EF1BD02-06BD-4AD5-9C14-8DE6BDAC5BC5}" type="presParOf" srcId="{5C958DD5-FB9B-406C-BFD4-A48F9D0A81DE}" destId="{548F55A0-CAE6-42F6-A769-7285C0893AE8}" srcOrd="1" destOrd="0" presId="urn:microsoft.com/office/officeart/2005/8/layout/orgChart1"/>
    <dgm:cxn modelId="{2A25732B-C9BC-4D31-A9CB-9B1FDE6FE08B}" type="presParOf" srcId="{5C958DD5-FB9B-406C-BFD4-A48F9D0A81DE}" destId="{D694ED04-7C01-46C6-B518-CFD238047D5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D8C60AB-AF51-4F28-BC4D-8888FF07B2C6}"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152CF5D0-C84B-4286-B27B-586AEBA8A1DA}">
      <dgm:prSet/>
      <dgm:spPr/>
      <dgm:t>
        <a:bodyPr/>
        <a:lstStyle/>
        <a:p>
          <a:r>
            <a:rPr lang="es-ES" b="0" i="0"/>
            <a:t>Aprendizaje supervisado</a:t>
          </a:r>
          <a:endParaRPr lang="en-US"/>
        </a:p>
      </dgm:t>
    </dgm:pt>
    <dgm:pt modelId="{77C06B13-A7F9-4B42-929F-6937A9DF9B0F}" type="parTrans" cxnId="{8605CC66-B1EC-4A74-9631-98C209E8B230}">
      <dgm:prSet/>
      <dgm:spPr/>
      <dgm:t>
        <a:bodyPr/>
        <a:lstStyle/>
        <a:p>
          <a:endParaRPr lang="en-US"/>
        </a:p>
      </dgm:t>
    </dgm:pt>
    <dgm:pt modelId="{5608BCCA-76D5-40A9-90F6-E5EAC49470B0}" type="sibTrans" cxnId="{8605CC66-B1EC-4A74-9631-98C209E8B230}">
      <dgm:prSet/>
      <dgm:spPr/>
      <dgm:t>
        <a:bodyPr/>
        <a:lstStyle/>
        <a:p>
          <a:endParaRPr lang="en-US"/>
        </a:p>
      </dgm:t>
    </dgm:pt>
    <dgm:pt modelId="{698E7089-B95C-47C2-B11E-19B63AB4972F}">
      <dgm:prSet/>
      <dgm:spPr/>
      <dgm:t>
        <a:bodyPr/>
        <a:lstStyle/>
        <a:p>
          <a:r>
            <a:rPr lang="es-ES" b="0" i="0"/>
            <a:t>Aprendizaje sin supervisar</a:t>
          </a:r>
          <a:endParaRPr lang="en-US"/>
        </a:p>
      </dgm:t>
    </dgm:pt>
    <dgm:pt modelId="{B4EAD135-184E-4D3C-A28F-87D1B830402C}" type="parTrans" cxnId="{0AD01294-7FB3-4F9D-B4EB-C77614E4F4EC}">
      <dgm:prSet/>
      <dgm:spPr/>
      <dgm:t>
        <a:bodyPr/>
        <a:lstStyle/>
        <a:p>
          <a:endParaRPr lang="en-US"/>
        </a:p>
      </dgm:t>
    </dgm:pt>
    <dgm:pt modelId="{E2FEEF3B-1AA0-4787-A24F-901AA1E6FFD8}" type="sibTrans" cxnId="{0AD01294-7FB3-4F9D-B4EB-C77614E4F4EC}">
      <dgm:prSet/>
      <dgm:spPr/>
      <dgm:t>
        <a:bodyPr/>
        <a:lstStyle/>
        <a:p>
          <a:endParaRPr lang="en-US"/>
        </a:p>
      </dgm:t>
    </dgm:pt>
    <dgm:pt modelId="{C6371948-7B32-4E4A-8856-5765FEA6A0EE}" type="pres">
      <dgm:prSet presAssocID="{FD8C60AB-AF51-4F28-BC4D-8888FF07B2C6}" presName="root" presStyleCnt="0">
        <dgm:presLayoutVars>
          <dgm:dir/>
          <dgm:resizeHandles val="exact"/>
        </dgm:presLayoutVars>
      </dgm:prSet>
      <dgm:spPr/>
    </dgm:pt>
    <dgm:pt modelId="{AD1FA611-BCA1-43DA-AEB1-6B3022DA65A8}" type="pres">
      <dgm:prSet presAssocID="{152CF5D0-C84B-4286-B27B-586AEBA8A1DA}" presName="compNode" presStyleCnt="0"/>
      <dgm:spPr/>
    </dgm:pt>
    <dgm:pt modelId="{9A8F3F5D-E02E-4E32-BED2-E71C17371B91}" type="pres">
      <dgm:prSet presAssocID="{152CF5D0-C84B-4286-B27B-586AEBA8A1DA}" presName="bgRect" presStyleLbl="bgShp" presStyleIdx="0" presStyleCnt="2"/>
      <dgm:spPr/>
    </dgm:pt>
    <dgm:pt modelId="{9929382F-83DB-4652-818F-12034CCB8EFC}" type="pres">
      <dgm:prSet presAssocID="{152CF5D0-C84B-4286-B27B-586AEBA8A1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estro"/>
        </a:ext>
      </dgm:extLst>
    </dgm:pt>
    <dgm:pt modelId="{BDBDBF52-F8DC-45E9-917A-5DA591191B4B}" type="pres">
      <dgm:prSet presAssocID="{152CF5D0-C84B-4286-B27B-586AEBA8A1DA}" presName="spaceRect" presStyleCnt="0"/>
      <dgm:spPr/>
    </dgm:pt>
    <dgm:pt modelId="{A5F2E589-7ED9-4953-AABC-42B20A0E161A}" type="pres">
      <dgm:prSet presAssocID="{152CF5D0-C84B-4286-B27B-586AEBA8A1DA}" presName="parTx" presStyleLbl="revTx" presStyleIdx="0" presStyleCnt="2">
        <dgm:presLayoutVars>
          <dgm:chMax val="0"/>
          <dgm:chPref val="0"/>
        </dgm:presLayoutVars>
      </dgm:prSet>
      <dgm:spPr/>
    </dgm:pt>
    <dgm:pt modelId="{8AB6E468-8539-4228-8339-1D44BEA569CD}" type="pres">
      <dgm:prSet presAssocID="{5608BCCA-76D5-40A9-90F6-E5EAC49470B0}" presName="sibTrans" presStyleCnt="0"/>
      <dgm:spPr/>
    </dgm:pt>
    <dgm:pt modelId="{8D089F65-C40C-45E2-B466-7D5872DF85FC}" type="pres">
      <dgm:prSet presAssocID="{698E7089-B95C-47C2-B11E-19B63AB4972F}" presName="compNode" presStyleCnt="0"/>
      <dgm:spPr/>
    </dgm:pt>
    <dgm:pt modelId="{287A1038-85ED-415E-8DCC-445BC905F293}" type="pres">
      <dgm:prSet presAssocID="{698E7089-B95C-47C2-B11E-19B63AB4972F}" presName="bgRect" presStyleLbl="bgShp" presStyleIdx="1" presStyleCnt="2"/>
      <dgm:spPr/>
    </dgm:pt>
    <dgm:pt modelId="{305666E4-49C8-47C3-A32D-C51EE1E52472}" type="pres">
      <dgm:prSet presAssocID="{698E7089-B95C-47C2-B11E-19B63AB4972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uario"/>
        </a:ext>
      </dgm:extLst>
    </dgm:pt>
    <dgm:pt modelId="{30B556CD-3107-4A63-B423-6C3069B20FF7}" type="pres">
      <dgm:prSet presAssocID="{698E7089-B95C-47C2-B11E-19B63AB4972F}" presName="spaceRect" presStyleCnt="0"/>
      <dgm:spPr/>
    </dgm:pt>
    <dgm:pt modelId="{7B6F9243-86D7-4FCF-9F96-080AC31375CD}" type="pres">
      <dgm:prSet presAssocID="{698E7089-B95C-47C2-B11E-19B63AB4972F}" presName="parTx" presStyleLbl="revTx" presStyleIdx="1" presStyleCnt="2">
        <dgm:presLayoutVars>
          <dgm:chMax val="0"/>
          <dgm:chPref val="0"/>
        </dgm:presLayoutVars>
      </dgm:prSet>
      <dgm:spPr/>
    </dgm:pt>
  </dgm:ptLst>
  <dgm:cxnLst>
    <dgm:cxn modelId="{93798F08-9431-42F6-9868-2030511C385E}" type="presOf" srcId="{698E7089-B95C-47C2-B11E-19B63AB4972F}" destId="{7B6F9243-86D7-4FCF-9F96-080AC31375CD}" srcOrd="0" destOrd="0" presId="urn:microsoft.com/office/officeart/2018/2/layout/IconVerticalSolidList"/>
    <dgm:cxn modelId="{7AD45D61-07A7-4F63-90F2-F25D9DCD5CA5}" type="presOf" srcId="{FD8C60AB-AF51-4F28-BC4D-8888FF07B2C6}" destId="{C6371948-7B32-4E4A-8856-5765FEA6A0EE}" srcOrd="0" destOrd="0" presId="urn:microsoft.com/office/officeart/2018/2/layout/IconVerticalSolidList"/>
    <dgm:cxn modelId="{8605CC66-B1EC-4A74-9631-98C209E8B230}" srcId="{FD8C60AB-AF51-4F28-BC4D-8888FF07B2C6}" destId="{152CF5D0-C84B-4286-B27B-586AEBA8A1DA}" srcOrd="0" destOrd="0" parTransId="{77C06B13-A7F9-4B42-929F-6937A9DF9B0F}" sibTransId="{5608BCCA-76D5-40A9-90F6-E5EAC49470B0}"/>
    <dgm:cxn modelId="{0AD01294-7FB3-4F9D-B4EB-C77614E4F4EC}" srcId="{FD8C60AB-AF51-4F28-BC4D-8888FF07B2C6}" destId="{698E7089-B95C-47C2-B11E-19B63AB4972F}" srcOrd="1" destOrd="0" parTransId="{B4EAD135-184E-4D3C-A28F-87D1B830402C}" sibTransId="{E2FEEF3B-1AA0-4787-A24F-901AA1E6FFD8}"/>
    <dgm:cxn modelId="{FDA145A7-A41F-498F-AD45-5D7AFD53BB6B}" type="presOf" srcId="{152CF5D0-C84B-4286-B27B-586AEBA8A1DA}" destId="{A5F2E589-7ED9-4953-AABC-42B20A0E161A}" srcOrd="0" destOrd="0" presId="urn:microsoft.com/office/officeart/2018/2/layout/IconVerticalSolidList"/>
    <dgm:cxn modelId="{78DF8827-A3B9-455F-BC9F-319F39FCADA8}" type="presParOf" srcId="{C6371948-7B32-4E4A-8856-5765FEA6A0EE}" destId="{AD1FA611-BCA1-43DA-AEB1-6B3022DA65A8}" srcOrd="0" destOrd="0" presId="urn:microsoft.com/office/officeart/2018/2/layout/IconVerticalSolidList"/>
    <dgm:cxn modelId="{4C1BB0CF-FCE9-4608-A73D-E642D06D9A62}" type="presParOf" srcId="{AD1FA611-BCA1-43DA-AEB1-6B3022DA65A8}" destId="{9A8F3F5D-E02E-4E32-BED2-E71C17371B91}" srcOrd="0" destOrd="0" presId="urn:microsoft.com/office/officeart/2018/2/layout/IconVerticalSolidList"/>
    <dgm:cxn modelId="{3C3584BA-FFA5-405A-9E71-27F81BBBBA2F}" type="presParOf" srcId="{AD1FA611-BCA1-43DA-AEB1-6B3022DA65A8}" destId="{9929382F-83DB-4652-818F-12034CCB8EFC}" srcOrd="1" destOrd="0" presId="urn:microsoft.com/office/officeart/2018/2/layout/IconVerticalSolidList"/>
    <dgm:cxn modelId="{7C44AC41-0CA5-4126-8BA8-AA7B16AE7A11}" type="presParOf" srcId="{AD1FA611-BCA1-43DA-AEB1-6B3022DA65A8}" destId="{BDBDBF52-F8DC-45E9-917A-5DA591191B4B}" srcOrd="2" destOrd="0" presId="urn:microsoft.com/office/officeart/2018/2/layout/IconVerticalSolidList"/>
    <dgm:cxn modelId="{E46FAAB2-DC6C-476B-AF2B-263ED1588967}" type="presParOf" srcId="{AD1FA611-BCA1-43DA-AEB1-6B3022DA65A8}" destId="{A5F2E589-7ED9-4953-AABC-42B20A0E161A}" srcOrd="3" destOrd="0" presId="urn:microsoft.com/office/officeart/2018/2/layout/IconVerticalSolidList"/>
    <dgm:cxn modelId="{48CD9F8C-31CB-45AE-9E12-ADBC80EB598A}" type="presParOf" srcId="{C6371948-7B32-4E4A-8856-5765FEA6A0EE}" destId="{8AB6E468-8539-4228-8339-1D44BEA569CD}" srcOrd="1" destOrd="0" presId="urn:microsoft.com/office/officeart/2018/2/layout/IconVerticalSolidList"/>
    <dgm:cxn modelId="{97445746-0704-4422-8173-B100CB16D72E}" type="presParOf" srcId="{C6371948-7B32-4E4A-8856-5765FEA6A0EE}" destId="{8D089F65-C40C-45E2-B466-7D5872DF85FC}" srcOrd="2" destOrd="0" presId="urn:microsoft.com/office/officeart/2018/2/layout/IconVerticalSolidList"/>
    <dgm:cxn modelId="{C6BE2654-66F3-45EB-A9C6-517E8F4C4BB5}" type="presParOf" srcId="{8D089F65-C40C-45E2-B466-7D5872DF85FC}" destId="{287A1038-85ED-415E-8DCC-445BC905F293}" srcOrd="0" destOrd="0" presId="urn:microsoft.com/office/officeart/2018/2/layout/IconVerticalSolidList"/>
    <dgm:cxn modelId="{57041909-7073-47F9-99A8-F3708CBE5348}" type="presParOf" srcId="{8D089F65-C40C-45E2-B466-7D5872DF85FC}" destId="{305666E4-49C8-47C3-A32D-C51EE1E52472}" srcOrd="1" destOrd="0" presId="urn:microsoft.com/office/officeart/2018/2/layout/IconVerticalSolidList"/>
    <dgm:cxn modelId="{68AB7A04-13F7-4599-B624-017C014843E1}" type="presParOf" srcId="{8D089F65-C40C-45E2-B466-7D5872DF85FC}" destId="{30B556CD-3107-4A63-B423-6C3069B20FF7}" srcOrd="2" destOrd="0" presId="urn:microsoft.com/office/officeart/2018/2/layout/IconVerticalSolidList"/>
    <dgm:cxn modelId="{832940E1-3844-4F1E-AC9A-E1794F12DF18}" type="presParOf" srcId="{8D089F65-C40C-45E2-B466-7D5872DF85FC}" destId="{7B6F9243-86D7-4FCF-9F96-080AC31375C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6163B3E-DF50-40C2-BAD1-77BB5940E6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F99520F-9B0B-4D6A-86D1-5ADD9D75A08F}">
      <dgm:prSet/>
      <dgm:spPr/>
      <dgm:t>
        <a:bodyPr/>
        <a:lstStyle/>
        <a:p>
          <a:r>
            <a:rPr lang="es-ES"/>
            <a:t>Modelo y clasificación binaria</a:t>
          </a:r>
          <a:endParaRPr lang="en-US"/>
        </a:p>
      </dgm:t>
    </dgm:pt>
    <dgm:pt modelId="{811BCA44-7E41-4E6D-95CE-BF3E426F7ECA}" type="parTrans" cxnId="{CE89BF0B-55EB-471E-AE50-B6CC4FD04DB7}">
      <dgm:prSet/>
      <dgm:spPr/>
      <dgm:t>
        <a:bodyPr/>
        <a:lstStyle/>
        <a:p>
          <a:endParaRPr lang="en-US"/>
        </a:p>
      </dgm:t>
    </dgm:pt>
    <dgm:pt modelId="{E381206C-5380-4831-BC23-3AB51D738776}" type="sibTrans" cxnId="{CE89BF0B-55EB-471E-AE50-B6CC4FD04DB7}">
      <dgm:prSet/>
      <dgm:spPr/>
      <dgm:t>
        <a:bodyPr/>
        <a:lstStyle/>
        <a:p>
          <a:endParaRPr lang="en-US"/>
        </a:p>
      </dgm:t>
    </dgm:pt>
    <dgm:pt modelId="{07F4D7AD-8432-4859-A8A6-19E279EADBFC}">
      <dgm:prSet/>
      <dgm:spPr/>
      <dgm:t>
        <a:bodyPr/>
        <a:lstStyle/>
        <a:p>
          <a:r>
            <a:rPr lang="es-ES"/>
            <a:t>Clasificación multiclase</a:t>
          </a:r>
          <a:endParaRPr lang="en-US"/>
        </a:p>
      </dgm:t>
    </dgm:pt>
    <dgm:pt modelId="{BFE62133-9CE2-4FDC-927D-702535BA8602}" type="parTrans" cxnId="{12904BB7-9325-4922-B131-6B01DAEE34DD}">
      <dgm:prSet/>
      <dgm:spPr/>
      <dgm:t>
        <a:bodyPr/>
        <a:lstStyle/>
        <a:p>
          <a:endParaRPr lang="en-US"/>
        </a:p>
      </dgm:t>
    </dgm:pt>
    <dgm:pt modelId="{FEC543F6-0AEC-4A65-B3D4-BA43A9178C27}" type="sibTrans" cxnId="{12904BB7-9325-4922-B131-6B01DAEE34DD}">
      <dgm:prSet/>
      <dgm:spPr/>
      <dgm:t>
        <a:bodyPr/>
        <a:lstStyle/>
        <a:p>
          <a:endParaRPr lang="en-US"/>
        </a:p>
      </dgm:t>
    </dgm:pt>
    <dgm:pt modelId="{BEBDA8AB-9A63-4BFB-A920-9F9B9D8627FD}">
      <dgm:prSet/>
      <dgm:spPr/>
      <dgm:t>
        <a:bodyPr/>
        <a:lstStyle/>
        <a:p>
          <a:r>
            <a:rPr lang="es-ES"/>
            <a:t>Sobre ajuste</a:t>
          </a:r>
          <a:endParaRPr lang="en-US"/>
        </a:p>
      </dgm:t>
    </dgm:pt>
    <dgm:pt modelId="{40EA9856-5B00-4B70-9713-8AD568DB83D1}" type="parTrans" cxnId="{3D2EC257-4882-4784-A84B-4F4E0AD5B25A}">
      <dgm:prSet/>
      <dgm:spPr/>
      <dgm:t>
        <a:bodyPr/>
        <a:lstStyle/>
        <a:p>
          <a:endParaRPr lang="en-US"/>
        </a:p>
      </dgm:t>
    </dgm:pt>
    <dgm:pt modelId="{C9528089-AE8F-41F0-B1DC-AD27E778FBCF}" type="sibTrans" cxnId="{3D2EC257-4882-4784-A84B-4F4E0AD5B25A}">
      <dgm:prSet/>
      <dgm:spPr/>
      <dgm:t>
        <a:bodyPr/>
        <a:lstStyle/>
        <a:p>
          <a:endParaRPr lang="en-US"/>
        </a:p>
      </dgm:t>
    </dgm:pt>
    <dgm:pt modelId="{ECCB8F57-7155-4929-BAF8-BBB55D3CB358}" type="pres">
      <dgm:prSet presAssocID="{86163B3E-DF50-40C2-BAD1-77BB5940E65F}" presName="linear" presStyleCnt="0">
        <dgm:presLayoutVars>
          <dgm:animLvl val="lvl"/>
          <dgm:resizeHandles val="exact"/>
        </dgm:presLayoutVars>
      </dgm:prSet>
      <dgm:spPr/>
    </dgm:pt>
    <dgm:pt modelId="{7DB1BF2F-B1CD-4921-BC04-EC4F97429ED9}" type="pres">
      <dgm:prSet presAssocID="{BF99520F-9B0B-4D6A-86D1-5ADD9D75A08F}" presName="parentText" presStyleLbl="node1" presStyleIdx="0" presStyleCnt="3">
        <dgm:presLayoutVars>
          <dgm:chMax val="0"/>
          <dgm:bulletEnabled val="1"/>
        </dgm:presLayoutVars>
      </dgm:prSet>
      <dgm:spPr/>
    </dgm:pt>
    <dgm:pt modelId="{524FED96-A0CE-41E0-B475-B0414CCF96FD}" type="pres">
      <dgm:prSet presAssocID="{E381206C-5380-4831-BC23-3AB51D738776}" presName="spacer" presStyleCnt="0"/>
      <dgm:spPr/>
    </dgm:pt>
    <dgm:pt modelId="{C04B9961-D1A8-4670-B964-50C82DF102CF}" type="pres">
      <dgm:prSet presAssocID="{07F4D7AD-8432-4859-A8A6-19E279EADBFC}" presName="parentText" presStyleLbl="node1" presStyleIdx="1" presStyleCnt="3">
        <dgm:presLayoutVars>
          <dgm:chMax val="0"/>
          <dgm:bulletEnabled val="1"/>
        </dgm:presLayoutVars>
      </dgm:prSet>
      <dgm:spPr/>
    </dgm:pt>
    <dgm:pt modelId="{3D7BC96D-02AC-43FD-8A32-CD20C8BE1DC9}" type="pres">
      <dgm:prSet presAssocID="{FEC543F6-0AEC-4A65-B3D4-BA43A9178C27}" presName="spacer" presStyleCnt="0"/>
      <dgm:spPr/>
    </dgm:pt>
    <dgm:pt modelId="{ADFAAF4C-3D2C-45FC-99D8-5BDB250043E5}" type="pres">
      <dgm:prSet presAssocID="{BEBDA8AB-9A63-4BFB-A920-9F9B9D8627FD}" presName="parentText" presStyleLbl="node1" presStyleIdx="2" presStyleCnt="3">
        <dgm:presLayoutVars>
          <dgm:chMax val="0"/>
          <dgm:bulletEnabled val="1"/>
        </dgm:presLayoutVars>
      </dgm:prSet>
      <dgm:spPr/>
    </dgm:pt>
  </dgm:ptLst>
  <dgm:cxnLst>
    <dgm:cxn modelId="{CE89BF0B-55EB-471E-AE50-B6CC4FD04DB7}" srcId="{86163B3E-DF50-40C2-BAD1-77BB5940E65F}" destId="{BF99520F-9B0B-4D6A-86D1-5ADD9D75A08F}" srcOrd="0" destOrd="0" parTransId="{811BCA44-7E41-4E6D-95CE-BF3E426F7ECA}" sibTransId="{E381206C-5380-4831-BC23-3AB51D738776}"/>
    <dgm:cxn modelId="{FD9EAA6E-B5FB-428F-AF76-5740DF450DA0}" type="presOf" srcId="{BF99520F-9B0B-4D6A-86D1-5ADD9D75A08F}" destId="{7DB1BF2F-B1CD-4921-BC04-EC4F97429ED9}" srcOrd="0" destOrd="0" presId="urn:microsoft.com/office/officeart/2005/8/layout/vList2"/>
    <dgm:cxn modelId="{3D2EC257-4882-4784-A84B-4F4E0AD5B25A}" srcId="{86163B3E-DF50-40C2-BAD1-77BB5940E65F}" destId="{BEBDA8AB-9A63-4BFB-A920-9F9B9D8627FD}" srcOrd="2" destOrd="0" parTransId="{40EA9856-5B00-4B70-9713-8AD568DB83D1}" sibTransId="{C9528089-AE8F-41F0-B1DC-AD27E778FBCF}"/>
    <dgm:cxn modelId="{12904BB7-9325-4922-B131-6B01DAEE34DD}" srcId="{86163B3E-DF50-40C2-BAD1-77BB5940E65F}" destId="{07F4D7AD-8432-4859-A8A6-19E279EADBFC}" srcOrd="1" destOrd="0" parTransId="{BFE62133-9CE2-4FDC-927D-702535BA8602}" sibTransId="{FEC543F6-0AEC-4A65-B3D4-BA43A9178C27}"/>
    <dgm:cxn modelId="{BF8194DE-C31B-4257-8CF0-5D31B8DF1357}" type="presOf" srcId="{BEBDA8AB-9A63-4BFB-A920-9F9B9D8627FD}" destId="{ADFAAF4C-3D2C-45FC-99D8-5BDB250043E5}" srcOrd="0" destOrd="0" presId="urn:microsoft.com/office/officeart/2005/8/layout/vList2"/>
    <dgm:cxn modelId="{845955E0-EB38-468C-A5A6-FADCB606918D}" type="presOf" srcId="{86163B3E-DF50-40C2-BAD1-77BB5940E65F}" destId="{ECCB8F57-7155-4929-BAF8-BBB55D3CB358}" srcOrd="0" destOrd="0" presId="urn:microsoft.com/office/officeart/2005/8/layout/vList2"/>
    <dgm:cxn modelId="{17FCCCF8-5429-4B8A-9EB4-6B39C7E73ABE}" type="presOf" srcId="{07F4D7AD-8432-4859-A8A6-19E279EADBFC}" destId="{C04B9961-D1A8-4670-B964-50C82DF102CF}" srcOrd="0" destOrd="0" presId="urn:microsoft.com/office/officeart/2005/8/layout/vList2"/>
    <dgm:cxn modelId="{B8913197-85A9-4493-9369-02FB46A6B254}" type="presParOf" srcId="{ECCB8F57-7155-4929-BAF8-BBB55D3CB358}" destId="{7DB1BF2F-B1CD-4921-BC04-EC4F97429ED9}" srcOrd="0" destOrd="0" presId="urn:microsoft.com/office/officeart/2005/8/layout/vList2"/>
    <dgm:cxn modelId="{FCECBB87-F103-4CC8-8F44-E6CC019C43F8}" type="presParOf" srcId="{ECCB8F57-7155-4929-BAF8-BBB55D3CB358}" destId="{524FED96-A0CE-41E0-B475-B0414CCF96FD}" srcOrd="1" destOrd="0" presId="urn:microsoft.com/office/officeart/2005/8/layout/vList2"/>
    <dgm:cxn modelId="{13DEA4F4-9B5B-4482-8222-3F2D8AA8C45D}" type="presParOf" srcId="{ECCB8F57-7155-4929-BAF8-BBB55D3CB358}" destId="{C04B9961-D1A8-4670-B964-50C82DF102CF}" srcOrd="2" destOrd="0" presId="urn:microsoft.com/office/officeart/2005/8/layout/vList2"/>
    <dgm:cxn modelId="{3CD4435A-24AB-4806-BA23-8B0526D6268E}" type="presParOf" srcId="{ECCB8F57-7155-4929-BAF8-BBB55D3CB358}" destId="{3D7BC96D-02AC-43FD-8A32-CD20C8BE1DC9}" srcOrd="3" destOrd="0" presId="urn:microsoft.com/office/officeart/2005/8/layout/vList2"/>
    <dgm:cxn modelId="{BD5F1618-BC64-43D7-84AF-E2DE3498B206}" type="presParOf" srcId="{ECCB8F57-7155-4929-BAF8-BBB55D3CB358}" destId="{ADFAAF4C-3D2C-45FC-99D8-5BDB250043E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F087B5-A081-430E-8DC7-E4426D63AAD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C27D34D-FE0F-4670-9581-8775E8A11EA8}">
      <dgm:prSet/>
      <dgm:spPr/>
      <dgm:t>
        <a:bodyPr/>
        <a:lstStyle/>
        <a:p>
          <a:pPr>
            <a:lnSpc>
              <a:spcPct val="100000"/>
            </a:lnSpc>
          </a:pPr>
          <a:r>
            <a:rPr lang="es-ES"/>
            <a:t>Agendar cita 24 horas antes por correo electrónico (</a:t>
          </a:r>
          <a:r>
            <a:rPr lang="es-ES">
              <a:hlinkClick xmlns:r="http://schemas.openxmlformats.org/officeDocument/2006/relationships" r:id="rId1"/>
            </a:rPr>
            <a:t>afierror@tec.mx</a:t>
          </a:r>
          <a:r>
            <a:rPr lang="es-ES"/>
            <a:t>) </a:t>
          </a:r>
          <a:endParaRPr lang="en-US"/>
        </a:p>
      </dgm:t>
    </dgm:pt>
    <dgm:pt modelId="{FEB94B25-F8A2-455E-BA17-DA5AE15104B3}" type="parTrans" cxnId="{9104C1D6-2E9D-43D5-A9CB-FCEA3F1651B4}">
      <dgm:prSet/>
      <dgm:spPr/>
      <dgm:t>
        <a:bodyPr/>
        <a:lstStyle/>
        <a:p>
          <a:endParaRPr lang="en-US"/>
        </a:p>
      </dgm:t>
    </dgm:pt>
    <dgm:pt modelId="{7A24923F-A96F-42A2-A5BE-108774E5EECA}" type="sibTrans" cxnId="{9104C1D6-2E9D-43D5-A9CB-FCEA3F1651B4}">
      <dgm:prSet/>
      <dgm:spPr/>
      <dgm:t>
        <a:bodyPr/>
        <a:lstStyle/>
        <a:p>
          <a:endParaRPr lang="en-US"/>
        </a:p>
      </dgm:t>
    </dgm:pt>
    <dgm:pt modelId="{25FEFC39-55C5-4181-8CC4-462B95A922E8}">
      <dgm:prSet/>
      <dgm:spPr/>
      <dgm:t>
        <a:bodyPr/>
        <a:lstStyle/>
        <a:p>
          <a:pPr>
            <a:lnSpc>
              <a:spcPct val="100000"/>
            </a:lnSpc>
          </a:pPr>
          <a:r>
            <a:rPr lang="es-ES"/>
            <a:t>El/la estudiante debe preparar sus dudas y estar al corriente con sus apuntes.</a:t>
          </a:r>
          <a:endParaRPr lang="en-US"/>
        </a:p>
      </dgm:t>
    </dgm:pt>
    <dgm:pt modelId="{37CC3BE2-D582-4F69-AE86-16CA5402BB1E}" type="parTrans" cxnId="{3C3C1F9B-2C2B-4205-B0E5-7044B45772D4}">
      <dgm:prSet/>
      <dgm:spPr/>
      <dgm:t>
        <a:bodyPr/>
        <a:lstStyle/>
        <a:p>
          <a:endParaRPr lang="en-US"/>
        </a:p>
      </dgm:t>
    </dgm:pt>
    <dgm:pt modelId="{DBA9FBFB-F0DC-4230-9F54-190C203DB97E}" type="sibTrans" cxnId="{3C3C1F9B-2C2B-4205-B0E5-7044B45772D4}">
      <dgm:prSet/>
      <dgm:spPr/>
      <dgm:t>
        <a:bodyPr/>
        <a:lstStyle/>
        <a:p>
          <a:endParaRPr lang="en-US"/>
        </a:p>
      </dgm:t>
    </dgm:pt>
    <dgm:pt modelId="{FB36A8F1-F671-4D01-A1D8-F1043D99D862}">
      <dgm:prSet/>
      <dgm:spPr/>
      <dgm:t>
        <a:bodyPr/>
        <a:lstStyle/>
        <a:p>
          <a:pPr>
            <a:lnSpc>
              <a:spcPct val="100000"/>
            </a:lnSpc>
          </a:pPr>
          <a:r>
            <a:rPr lang="es-ES"/>
            <a:t>La asesoría no es una reposición o repetición de una clase anterior. Si un/una estudiante no asiste a una clase, es su responsabilidad ponerse al corriente de lo visto en la clase previo a la asesoría.</a:t>
          </a:r>
          <a:endParaRPr lang="en-US"/>
        </a:p>
      </dgm:t>
    </dgm:pt>
    <dgm:pt modelId="{4887CEF7-90C0-4FCA-8FA8-93D1675ED664}" type="parTrans" cxnId="{919E2B01-DFCE-4319-81F7-90F8E775AED0}">
      <dgm:prSet/>
      <dgm:spPr/>
      <dgm:t>
        <a:bodyPr/>
        <a:lstStyle/>
        <a:p>
          <a:endParaRPr lang="en-US"/>
        </a:p>
      </dgm:t>
    </dgm:pt>
    <dgm:pt modelId="{2C24EA6B-66C2-4278-AE4B-83FEBE09AF3D}" type="sibTrans" cxnId="{919E2B01-DFCE-4319-81F7-90F8E775AED0}">
      <dgm:prSet/>
      <dgm:spPr/>
      <dgm:t>
        <a:bodyPr/>
        <a:lstStyle/>
        <a:p>
          <a:endParaRPr lang="en-US"/>
        </a:p>
      </dgm:t>
    </dgm:pt>
    <dgm:pt modelId="{1331EBA9-21D5-4561-8A07-696E05B40328}" type="pres">
      <dgm:prSet presAssocID="{1FF087B5-A081-430E-8DC7-E4426D63AAD3}" presName="root" presStyleCnt="0">
        <dgm:presLayoutVars>
          <dgm:dir/>
          <dgm:resizeHandles val="exact"/>
        </dgm:presLayoutVars>
      </dgm:prSet>
      <dgm:spPr/>
    </dgm:pt>
    <dgm:pt modelId="{ACA0EF11-5092-4578-9651-0C434DE009BB}" type="pres">
      <dgm:prSet presAssocID="{2C27D34D-FE0F-4670-9581-8775E8A11EA8}" presName="compNode" presStyleCnt="0"/>
      <dgm:spPr/>
    </dgm:pt>
    <dgm:pt modelId="{22C9F755-DE3B-4325-B4B2-533764BCB14F}" type="pres">
      <dgm:prSet presAssocID="{2C27D34D-FE0F-4670-9581-8775E8A11EA8}" presName="bgRect" presStyleLbl="bgShp" presStyleIdx="0" presStyleCnt="3"/>
      <dgm:spPr/>
    </dgm:pt>
    <dgm:pt modelId="{E1FD222C-1F02-4FC8-990A-28844589D4F9}" type="pres">
      <dgm:prSet presAssocID="{2C27D34D-FE0F-4670-9581-8775E8A11EA8}"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Sobre"/>
        </a:ext>
      </dgm:extLst>
    </dgm:pt>
    <dgm:pt modelId="{487772FD-FC1A-441A-9A03-F5CB64ECA40D}" type="pres">
      <dgm:prSet presAssocID="{2C27D34D-FE0F-4670-9581-8775E8A11EA8}" presName="spaceRect" presStyleCnt="0"/>
      <dgm:spPr/>
    </dgm:pt>
    <dgm:pt modelId="{86004B52-7249-4FC7-AFBC-BC2625A036F1}" type="pres">
      <dgm:prSet presAssocID="{2C27D34D-FE0F-4670-9581-8775E8A11EA8}" presName="parTx" presStyleLbl="revTx" presStyleIdx="0" presStyleCnt="3">
        <dgm:presLayoutVars>
          <dgm:chMax val="0"/>
          <dgm:chPref val="0"/>
        </dgm:presLayoutVars>
      </dgm:prSet>
      <dgm:spPr/>
    </dgm:pt>
    <dgm:pt modelId="{C3BFF324-49DD-4550-BFA0-AE520D911B91}" type="pres">
      <dgm:prSet presAssocID="{7A24923F-A96F-42A2-A5BE-108774E5EECA}" presName="sibTrans" presStyleCnt="0"/>
      <dgm:spPr/>
    </dgm:pt>
    <dgm:pt modelId="{20D2452C-9ED2-455D-9FDC-286B081BA8F0}" type="pres">
      <dgm:prSet presAssocID="{25FEFC39-55C5-4181-8CC4-462B95A922E8}" presName="compNode" presStyleCnt="0"/>
      <dgm:spPr/>
    </dgm:pt>
    <dgm:pt modelId="{25E94FF7-6B63-4912-A235-5D123755855A}" type="pres">
      <dgm:prSet presAssocID="{25FEFC39-55C5-4181-8CC4-462B95A922E8}" presName="bgRect" presStyleLbl="bgShp" presStyleIdx="1" presStyleCnt="3"/>
      <dgm:spPr/>
    </dgm:pt>
    <dgm:pt modelId="{C2E95D17-31CD-410D-9412-8D641AB908DD}" type="pres">
      <dgm:prSet presAssocID="{25FEFC39-55C5-4181-8CC4-462B95A922E8}"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Confused Person"/>
        </a:ext>
      </dgm:extLst>
    </dgm:pt>
    <dgm:pt modelId="{736DD42B-4FA9-4B1D-BCB9-5CE37B143E37}" type="pres">
      <dgm:prSet presAssocID="{25FEFC39-55C5-4181-8CC4-462B95A922E8}" presName="spaceRect" presStyleCnt="0"/>
      <dgm:spPr/>
    </dgm:pt>
    <dgm:pt modelId="{794BD242-DC3E-4F13-BFAB-F4749AEC2412}" type="pres">
      <dgm:prSet presAssocID="{25FEFC39-55C5-4181-8CC4-462B95A922E8}" presName="parTx" presStyleLbl="revTx" presStyleIdx="1" presStyleCnt="3">
        <dgm:presLayoutVars>
          <dgm:chMax val="0"/>
          <dgm:chPref val="0"/>
        </dgm:presLayoutVars>
      </dgm:prSet>
      <dgm:spPr/>
    </dgm:pt>
    <dgm:pt modelId="{BAB33830-69E7-4DF7-AAF0-7414913C2BC2}" type="pres">
      <dgm:prSet presAssocID="{DBA9FBFB-F0DC-4230-9F54-190C203DB97E}" presName="sibTrans" presStyleCnt="0"/>
      <dgm:spPr/>
    </dgm:pt>
    <dgm:pt modelId="{15C0B351-3EA2-45A2-91D7-C662A7539B00}" type="pres">
      <dgm:prSet presAssocID="{FB36A8F1-F671-4D01-A1D8-F1043D99D862}" presName="compNode" presStyleCnt="0"/>
      <dgm:spPr/>
    </dgm:pt>
    <dgm:pt modelId="{1DB93678-5754-441D-BFD9-2358D008797B}" type="pres">
      <dgm:prSet presAssocID="{FB36A8F1-F671-4D01-A1D8-F1043D99D862}" presName="bgRect" presStyleLbl="bgShp" presStyleIdx="2" presStyleCnt="3"/>
      <dgm:spPr/>
    </dgm:pt>
    <dgm:pt modelId="{FF3B91F2-1861-4490-B288-7F6A4920C89B}" type="pres">
      <dgm:prSet presAssocID="{FB36A8F1-F671-4D01-A1D8-F1043D99D862}"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Marca de verificación"/>
        </a:ext>
      </dgm:extLst>
    </dgm:pt>
    <dgm:pt modelId="{257CAF1B-50A5-47FB-9BE2-199ADC6CEA23}" type="pres">
      <dgm:prSet presAssocID="{FB36A8F1-F671-4D01-A1D8-F1043D99D862}" presName="spaceRect" presStyleCnt="0"/>
      <dgm:spPr/>
    </dgm:pt>
    <dgm:pt modelId="{11847C9E-E5E2-457C-9EB9-FD748188E28C}" type="pres">
      <dgm:prSet presAssocID="{FB36A8F1-F671-4D01-A1D8-F1043D99D862}" presName="parTx" presStyleLbl="revTx" presStyleIdx="2" presStyleCnt="3">
        <dgm:presLayoutVars>
          <dgm:chMax val="0"/>
          <dgm:chPref val="0"/>
        </dgm:presLayoutVars>
      </dgm:prSet>
      <dgm:spPr/>
    </dgm:pt>
  </dgm:ptLst>
  <dgm:cxnLst>
    <dgm:cxn modelId="{919E2B01-DFCE-4319-81F7-90F8E775AED0}" srcId="{1FF087B5-A081-430E-8DC7-E4426D63AAD3}" destId="{FB36A8F1-F671-4D01-A1D8-F1043D99D862}" srcOrd="2" destOrd="0" parTransId="{4887CEF7-90C0-4FCA-8FA8-93D1675ED664}" sibTransId="{2C24EA6B-66C2-4278-AE4B-83FEBE09AF3D}"/>
    <dgm:cxn modelId="{D6A60416-4F38-40A3-A402-2931B67E2B6B}" type="presOf" srcId="{2C27D34D-FE0F-4670-9581-8775E8A11EA8}" destId="{86004B52-7249-4FC7-AFBC-BC2625A036F1}" srcOrd="0" destOrd="0" presId="urn:microsoft.com/office/officeart/2018/2/layout/IconVerticalSolidList"/>
    <dgm:cxn modelId="{33DBD45A-A7DE-4C36-9086-AFC7D2C6C30B}" type="presOf" srcId="{25FEFC39-55C5-4181-8CC4-462B95A922E8}" destId="{794BD242-DC3E-4F13-BFAB-F4749AEC2412}" srcOrd="0" destOrd="0" presId="urn:microsoft.com/office/officeart/2018/2/layout/IconVerticalSolidList"/>
    <dgm:cxn modelId="{3C3C1F9B-2C2B-4205-B0E5-7044B45772D4}" srcId="{1FF087B5-A081-430E-8DC7-E4426D63AAD3}" destId="{25FEFC39-55C5-4181-8CC4-462B95A922E8}" srcOrd="1" destOrd="0" parTransId="{37CC3BE2-D582-4F69-AE86-16CA5402BB1E}" sibTransId="{DBA9FBFB-F0DC-4230-9F54-190C203DB97E}"/>
    <dgm:cxn modelId="{FB1A4DB6-DA0F-44B6-9144-1D275CA18875}" type="presOf" srcId="{1FF087B5-A081-430E-8DC7-E4426D63AAD3}" destId="{1331EBA9-21D5-4561-8A07-696E05B40328}" srcOrd="0" destOrd="0" presId="urn:microsoft.com/office/officeart/2018/2/layout/IconVerticalSolidList"/>
    <dgm:cxn modelId="{9104C1D6-2E9D-43D5-A9CB-FCEA3F1651B4}" srcId="{1FF087B5-A081-430E-8DC7-E4426D63AAD3}" destId="{2C27D34D-FE0F-4670-9581-8775E8A11EA8}" srcOrd="0" destOrd="0" parTransId="{FEB94B25-F8A2-455E-BA17-DA5AE15104B3}" sibTransId="{7A24923F-A96F-42A2-A5BE-108774E5EECA}"/>
    <dgm:cxn modelId="{3D7B74FF-0463-4D0B-9692-73E1152D37F0}" type="presOf" srcId="{FB36A8F1-F671-4D01-A1D8-F1043D99D862}" destId="{11847C9E-E5E2-457C-9EB9-FD748188E28C}" srcOrd="0" destOrd="0" presId="urn:microsoft.com/office/officeart/2018/2/layout/IconVerticalSolidList"/>
    <dgm:cxn modelId="{552680BC-605A-4C56-AD63-43CB41A56C02}" type="presParOf" srcId="{1331EBA9-21D5-4561-8A07-696E05B40328}" destId="{ACA0EF11-5092-4578-9651-0C434DE009BB}" srcOrd="0" destOrd="0" presId="urn:microsoft.com/office/officeart/2018/2/layout/IconVerticalSolidList"/>
    <dgm:cxn modelId="{E2780A8A-C8BB-4F22-9709-6DF147A6C6A5}" type="presParOf" srcId="{ACA0EF11-5092-4578-9651-0C434DE009BB}" destId="{22C9F755-DE3B-4325-B4B2-533764BCB14F}" srcOrd="0" destOrd="0" presId="urn:microsoft.com/office/officeart/2018/2/layout/IconVerticalSolidList"/>
    <dgm:cxn modelId="{3472052B-BFDC-44AA-87CA-3384DDF706CB}" type="presParOf" srcId="{ACA0EF11-5092-4578-9651-0C434DE009BB}" destId="{E1FD222C-1F02-4FC8-990A-28844589D4F9}" srcOrd="1" destOrd="0" presId="urn:microsoft.com/office/officeart/2018/2/layout/IconVerticalSolidList"/>
    <dgm:cxn modelId="{1F99E145-1727-46A8-BED3-AE1193A10440}" type="presParOf" srcId="{ACA0EF11-5092-4578-9651-0C434DE009BB}" destId="{487772FD-FC1A-441A-9A03-F5CB64ECA40D}" srcOrd="2" destOrd="0" presId="urn:microsoft.com/office/officeart/2018/2/layout/IconVerticalSolidList"/>
    <dgm:cxn modelId="{D9FA06CD-4B3A-4643-8448-F40868BB9B02}" type="presParOf" srcId="{ACA0EF11-5092-4578-9651-0C434DE009BB}" destId="{86004B52-7249-4FC7-AFBC-BC2625A036F1}" srcOrd="3" destOrd="0" presId="urn:microsoft.com/office/officeart/2018/2/layout/IconVerticalSolidList"/>
    <dgm:cxn modelId="{4D8D8443-B96C-4589-9376-444B0B790C4B}" type="presParOf" srcId="{1331EBA9-21D5-4561-8A07-696E05B40328}" destId="{C3BFF324-49DD-4550-BFA0-AE520D911B91}" srcOrd="1" destOrd="0" presId="urn:microsoft.com/office/officeart/2018/2/layout/IconVerticalSolidList"/>
    <dgm:cxn modelId="{2152F314-D42B-4E7D-AD88-CB2AD5C55378}" type="presParOf" srcId="{1331EBA9-21D5-4561-8A07-696E05B40328}" destId="{20D2452C-9ED2-455D-9FDC-286B081BA8F0}" srcOrd="2" destOrd="0" presId="urn:microsoft.com/office/officeart/2018/2/layout/IconVerticalSolidList"/>
    <dgm:cxn modelId="{7A8B742A-B800-4809-BBAE-7E87E1F48236}" type="presParOf" srcId="{20D2452C-9ED2-455D-9FDC-286B081BA8F0}" destId="{25E94FF7-6B63-4912-A235-5D123755855A}" srcOrd="0" destOrd="0" presId="urn:microsoft.com/office/officeart/2018/2/layout/IconVerticalSolidList"/>
    <dgm:cxn modelId="{646CDE6B-85BB-4F95-8F6C-144C9C85D3C9}" type="presParOf" srcId="{20D2452C-9ED2-455D-9FDC-286B081BA8F0}" destId="{C2E95D17-31CD-410D-9412-8D641AB908DD}" srcOrd="1" destOrd="0" presId="urn:microsoft.com/office/officeart/2018/2/layout/IconVerticalSolidList"/>
    <dgm:cxn modelId="{7BE24305-D35A-4731-9D3D-221B2B7AE725}" type="presParOf" srcId="{20D2452C-9ED2-455D-9FDC-286B081BA8F0}" destId="{736DD42B-4FA9-4B1D-BCB9-5CE37B143E37}" srcOrd="2" destOrd="0" presId="urn:microsoft.com/office/officeart/2018/2/layout/IconVerticalSolidList"/>
    <dgm:cxn modelId="{F930DD15-CB8E-4964-8B0E-B2D531E7534E}" type="presParOf" srcId="{20D2452C-9ED2-455D-9FDC-286B081BA8F0}" destId="{794BD242-DC3E-4F13-BFAB-F4749AEC2412}" srcOrd="3" destOrd="0" presId="urn:microsoft.com/office/officeart/2018/2/layout/IconVerticalSolidList"/>
    <dgm:cxn modelId="{B34F7AE9-3CC2-49F7-90B2-A0BAF0208A48}" type="presParOf" srcId="{1331EBA9-21D5-4561-8A07-696E05B40328}" destId="{BAB33830-69E7-4DF7-AAF0-7414913C2BC2}" srcOrd="3" destOrd="0" presId="urn:microsoft.com/office/officeart/2018/2/layout/IconVerticalSolidList"/>
    <dgm:cxn modelId="{79BE5590-62FC-4A67-91EA-42414327DC0D}" type="presParOf" srcId="{1331EBA9-21D5-4561-8A07-696E05B40328}" destId="{15C0B351-3EA2-45A2-91D7-C662A7539B00}" srcOrd="4" destOrd="0" presId="urn:microsoft.com/office/officeart/2018/2/layout/IconVerticalSolidList"/>
    <dgm:cxn modelId="{F46F11C3-8E54-4926-A194-8A6F87B3294A}" type="presParOf" srcId="{15C0B351-3EA2-45A2-91D7-C662A7539B00}" destId="{1DB93678-5754-441D-BFD9-2358D008797B}" srcOrd="0" destOrd="0" presId="urn:microsoft.com/office/officeart/2018/2/layout/IconVerticalSolidList"/>
    <dgm:cxn modelId="{01C50E55-1546-4293-818F-45DDCA97DC51}" type="presParOf" srcId="{15C0B351-3EA2-45A2-91D7-C662A7539B00}" destId="{FF3B91F2-1861-4490-B288-7F6A4920C89B}" srcOrd="1" destOrd="0" presId="urn:microsoft.com/office/officeart/2018/2/layout/IconVerticalSolidList"/>
    <dgm:cxn modelId="{73DEF524-AE0C-4402-9B34-2173C7A2D99F}" type="presParOf" srcId="{15C0B351-3EA2-45A2-91D7-C662A7539B00}" destId="{257CAF1B-50A5-47FB-9BE2-199ADC6CEA23}" srcOrd="2" destOrd="0" presId="urn:microsoft.com/office/officeart/2018/2/layout/IconVerticalSolidList"/>
    <dgm:cxn modelId="{14CA8797-0A49-4198-BBA6-1298559FED16}" type="presParOf" srcId="{15C0B351-3EA2-45A2-91D7-C662A7539B00}" destId="{11847C9E-E5E2-457C-9EB9-FD748188E2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47A316-EEEB-420D-B1C3-EE5FF1A4436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FA5BE0B-6E75-4DE9-B8A3-2C831F3D4729}">
      <dgm:prSet/>
      <dgm:spPr/>
      <dgm:t>
        <a:bodyPr/>
        <a:lstStyle/>
        <a:p>
          <a:pPr>
            <a:lnSpc>
              <a:spcPct val="100000"/>
            </a:lnSpc>
          </a:pPr>
          <a:r>
            <a:rPr lang="es-ES"/>
            <a:t>Normalmente, estos dispositivos tienen integrados sensores y software y pueden incluir actuadores.</a:t>
          </a:r>
          <a:endParaRPr lang="en-US"/>
        </a:p>
      </dgm:t>
    </dgm:pt>
    <dgm:pt modelId="{0A8EF635-4A30-4A24-8E60-D64F5727D355}" type="parTrans" cxnId="{CE39CAD4-27C7-465F-82D8-1E6896C762A4}">
      <dgm:prSet/>
      <dgm:spPr/>
      <dgm:t>
        <a:bodyPr/>
        <a:lstStyle/>
        <a:p>
          <a:endParaRPr lang="en-US"/>
        </a:p>
      </dgm:t>
    </dgm:pt>
    <dgm:pt modelId="{AA66191D-E0FA-446C-8B07-2274F303CEE6}" type="sibTrans" cxnId="{CE39CAD4-27C7-465F-82D8-1E6896C762A4}">
      <dgm:prSet/>
      <dgm:spPr/>
      <dgm:t>
        <a:bodyPr/>
        <a:lstStyle/>
        <a:p>
          <a:endParaRPr lang="en-US"/>
        </a:p>
      </dgm:t>
    </dgm:pt>
    <dgm:pt modelId="{4D757EF7-0D44-423F-91AC-B4F24DFAAD9C}">
      <dgm:prSet/>
      <dgm:spPr/>
      <dgm:t>
        <a:bodyPr/>
        <a:lstStyle/>
        <a:p>
          <a:pPr>
            <a:lnSpc>
              <a:spcPct val="100000"/>
            </a:lnSpc>
          </a:pPr>
          <a:r>
            <a:rPr lang="es-ES"/>
            <a:t>Tenemos desde dispositivos IoT para el hogar como para la industria</a:t>
          </a:r>
          <a:endParaRPr lang="en-US"/>
        </a:p>
      </dgm:t>
    </dgm:pt>
    <dgm:pt modelId="{E71D36F9-8EC9-4B54-8ED5-010621FF6E8D}" type="parTrans" cxnId="{76C29546-D73C-47BD-B0D6-7DA846AAD741}">
      <dgm:prSet/>
      <dgm:spPr/>
      <dgm:t>
        <a:bodyPr/>
        <a:lstStyle/>
        <a:p>
          <a:endParaRPr lang="en-US"/>
        </a:p>
      </dgm:t>
    </dgm:pt>
    <dgm:pt modelId="{A1728FFB-448D-4FA3-9357-D898D3EAA6F8}" type="sibTrans" cxnId="{76C29546-D73C-47BD-B0D6-7DA846AAD741}">
      <dgm:prSet/>
      <dgm:spPr/>
      <dgm:t>
        <a:bodyPr/>
        <a:lstStyle/>
        <a:p>
          <a:endParaRPr lang="en-US"/>
        </a:p>
      </dgm:t>
    </dgm:pt>
    <dgm:pt modelId="{3542C97A-BF88-4E0F-9D3D-F41FF0E2EC1F}" type="pres">
      <dgm:prSet presAssocID="{6E47A316-EEEB-420D-B1C3-EE5FF1A4436F}" presName="root" presStyleCnt="0">
        <dgm:presLayoutVars>
          <dgm:dir/>
          <dgm:resizeHandles val="exact"/>
        </dgm:presLayoutVars>
      </dgm:prSet>
      <dgm:spPr/>
    </dgm:pt>
    <dgm:pt modelId="{8005111D-9814-48BC-9EF0-0CEB278A362D}" type="pres">
      <dgm:prSet presAssocID="{BFA5BE0B-6E75-4DE9-B8A3-2C831F3D4729}" presName="compNode" presStyleCnt="0"/>
      <dgm:spPr/>
    </dgm:pt>
    <dgm:pt modelId="{78E318BC-27F3-4667-8344-B6840B0DAE43}" type="pres">
      <dgm:prSet presAssocID="{BFA5BE0B-6E75-4DE9-B8A3-2C831F3D472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ador"/>
        </a:ext>
      </dgm:extLst>
    </dgm:pt>
    <dgm:pt modelId="{067C5DF4-E56A-4B93-9F74-1298B4C79729}" type="pres">
      <dgm:prSet presAssocID="{BFA5BE0B-6E75-4DE9-B8A3-2C831F3D4729}" presName="spaceRect" presStyleCnt="0"/>
      <dgm:spPr/>
    </dgm:pt>
    <dgm:pt modelId="{C98F05E1-55CA-4CA5-831C-C0F65462433B}" type="pres">
      <dgm:prSet presAssocID="{BFA5BE0B-6E75-4DE9-B8A3-2C831F3D4729}" presName="textRect" presStyleLbl="revTx" presStyleIdx="0" presStyleCnt="2">
        <dgm:presLayoutVars>
          <dgm:chMax val="1"/>
          <dgm:chPref val="1"/>
        </dgm:presLayoutVars>
      </dgm:prSet>
      <dgm:spPr/>
    </dgm:pt>
    <dgm:pt modelId="{28C631BA-17D8-4BC2-BCA6-8DB07969BFEB}" type="pres">
      <dgm:prSet presAssocID="{AA66191D-E0FA-446C-8B07-2274F303CEE6}" presName="sibTrans" presStyleCnt="0"/>
      <dgm:spPr/>
    </dgm:pt>
    <dgm:pt modelId="{84542A36-E685-40B3-A687-24A9BC8870C7}" type="pres">
      <dgm:prSet presAssocID="{4D757EF7-0D44-423F-91AC-B4F24DFAAD9C}" presName="compNode" presStyleCnt="0"/>
      <dgm:spPr/>
    </dgm:pt>
    <dgm:pt modelId="{CBD96232-7E97-4E51-A3DE-96B26A644D12}" type="pres">
      <dgm:prSet presAssocID="{4D757EF7-0D44-423F-91AC-B4F24DFAAD9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C18124C4-DC85-4839-A9C3-1A1328D2ED7A}" type="pres">
      <dgm:prSet presAssocID="{4D757EF7-0D44-423F-91AC-B4F24DFAAD9C}" presName="spaceRect" presStyleCnt="0"/>
      <dgm:spPr/>
    </dgm:pt>
    <dgm:pt modelId="{112888FD-4D85-4C53-ACB2-7F71697F7D26}" type="pres">
      <dgm:prSet presAssocID="{4D757EF7-0D44-423F-91AC-B4F24DFAAD9C}" presName="textRect" presStyleLbl="revTx" presStyleIdx="1" presStyleCnt="2">
        <dgm:presLayoutVars>
          <dgm:chMax val="1"/>
          <dgm:chPref val="1"/>
        </dgm:presLayoutVars>
      </dgm:prSet>
      <dgm:spPr/>
    </dgm:pt>
  </dgm:ptLst>
  <dgm:cxnLst>
    <dgm:cxn modelId="{7A145018-80B8-42F5-8202-9487E65579BD}" type="presOf" srcId="{BFA5BE0B-6E75-4DE9-B8A3-2C831F3D4729}" destId="{C98F05E1-55CA-4CA5-831C-C0F65462433B}" srcOrd="0" destOrd="0" presId="urn:microsoft.com/office/officeart/2018/2/layout/IconLabelList"/>
    <dgm:cxn modelId="{76C29546-D73C-47BD-B0D6-7DA846AAD741}" srcId="{6E47A316-EEEB-420D-B1C3-EE5FF1A4436F}" destId="{4D757EF7-0D44-423F-91AC-B4F24DFAAD9C}" srcOrd="1" destOrd="0" parTransId="{E71D36F9-8EC9-4B54-8ED5-010621FF6E8D}" sibTransId="{A1728FFB-448D-4FA3-9357-D898D3EAA6F8}"/>
    <dgm:cxn modelId="{CE39CAD4-27C7-465F-82D8-1E6896C762A4}" srcId="{6E47A316-EEEB-420D-B1C3-EE5FF1A4436F}" destId="{BFA5BE0B-6E75-4DE9-B8A3-2C831F3D4729}" srcOrd="0" destOrd="0" parTransId="{0A8EF635-4A30-4A24-8E60-D64F5727D355}" sibTransId="{AA66191D-E0FA-446C-8B07-2274F303CEE6}"/>
    <dgm:cxn modelId="{AB086FEA-519F-4CD0-9E78-6A21628EC5BF}" type="presOf" srcId="{4D757EF7-0D44-423F-91AC-B4F24DFAAD9C}" destId="{112888FD-4D85-4C53-ACB2-7F71697F7D26}" srcOrd="0" destOrd="0" presId="urn:microsoft.com/office/officeart/2018/2/layout/IconLabelList"/>
    <dgm:cxn modelId="{F671ECFE-1265-4C4D-AA3C-3392778A2D09}" type="presOf" srcId="{6E47A316-EEEB-420D-B1C3-EE5FF1A4436F}" destId="{3542C97A-BF88-4E0F-9D3D-F41FF0E2EC1F}" srcOrd="0" destOrd="0" presId="urn:microsoft.com/office/officeart/2018/2/layout/IconLabelList"/>
    <dgm:cxn modelId="{620C8A8A-904F-4FD2-8D7B-2E562175D491}" type="presParOf" srcId="{3542C97A-BF88-4E0F-9D3D-F41FF0E2EC1F}" destId="{8005111D-9814-48BC-9EF0-0CEB278A362D}" srcOrd="0" destOrd="0" presId="urn:microsoft.com/office/officeart/2018/2/layout/IconLabelList"/>
    <dgm:cxn modelId="{8EB4B694-CB3F-422D-9B46-435B6A9E17C6}" type="presParOf" srcId="{8005111D-9814-48BC-9EF0-0CEB278A362D}" destId="{78E318BC-27F3-4667-8344-B6840B0DAE43}" srcOrd="0" destOrd="0" presId="urn:microsoft.com/office/officeart/2018/2/layout/IconLabelList"/>
    <dgm:cxn modelId="{8D969BE4-BF65-47EF-B696-E7C583F2CFAC}" type="presParOf" srcId="{8005111D-9814-48BC-9EF0-0CEB278A362D}" destId="{067C5DF4-E56A-4B93-9F74-1298B4C79729}" srcOrd="1" destOrd="0" presId="urn:microsoft.com/office/officeart/2018/2/layout/IconLabelList"/>
    <dgm:cxn modelId="{EE927445-624A-4AEF-B3CD-A6F40D06A279}" type="presParOf" srcId="{8005111D-9814-48BC-9EF0-0CEB278A362D}" destId="{C98F05E1-55CA-4CA5-831C-C0F65462433B}" srcOrd="2" destOrd="0" presId="urn:microsoft.com/office/officeart/2018/2/layout/IconLabelList"/>
    <dgm:cxn modelId="{A6EA1329-8FE0-470A-9249-75F4D6A27FB4}" type="presParOf" srcId="{3542C97A-BF88-4E0F-9D3D-F41FF0E2EC1F}" destId="{28C631BA-17D8-4BC2-BCA6-8DB07969BFEB}" srcOrd="1" destOrd="0" presId="urn:microsoft.com/office/officeart/2018/2/layout/IconLabelList"/>
    <dgm:cxn modelId="{A67B6A44-5A89-4011-A4B0-3A1A7BC7C8E5}" type="presParOf" srcId="{3542C97A-BF88-4E0F-9D3D-F41FF0E2EC1F}" destId="{84542A36-E685-40B3-A687-24A9BC8870C7}" srcOrd="2" destOrd="0" presId="urn:microsoft.com/office/officeart/2018/2/layout/IconLabelList"/>
    <dgm:cxn modelId="{B4D72A45-5B90-40BF-A25E-D7B6F92594BF}" type="presParOf" srcId="{84542A36-E685-40B3-A687-24A9BC8870C7}" destId="{CBD96232-7E97-4E51-A3DE-96B26A644D12}" srcOrd="0" destOrd="0" presId="urn:microsoft.com/office/officeart/2018/2/layout/IconLabelList"/>
    <dgm:cxn modelId="{FABCF2B1-75E6-4916-847D-2870BDE0425D}" type="presParOf" srcId="{84542A36-E685-40B3-A687-24A9BC8870C7}" destId="{C18124C4-DC85-4839-A9C3-1A1328D2ED7A}" srcOrd="1" destOrd="0" presId="urn:microsoft.com/office/officeart/2018/2/layout/IconLabelList"/>
    <dgm:cxn modelId="{7EB7EC30-D11A-42FA-A568-9DF5E8AFEDE4}" type="presParOf" srcId="{84542A36-E685-40B3-A687-24A9BC8870C7}" destId="{112888FD-4D85-4C53-ACB2-7F71697F7D2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82D1AE-BC79-438C-82CC-55DCE822A80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01E6F87-E284-4728-9421-7F46BFBC4B85}">
      <dgm:prSet/>
      <dgm:spPr/>
      <dgm:t>
        <a:bodyPr/>
        <a:lstStyle/>
        <a:p>
          <a:pPr>
            <a:defRPr cap="all"/>
          </a:pPr>
          <a:r>
            <a:rPr lang="es-ES"/>
            <a:t>Procesos mas eficientes</a:t>
          </a:r>
          <a:endParaRPr lang="en-US"/>
        </a:p>
      </dgm:t>
    </dgm:pt>
    <dgm:pt modelId="{29989C3B-1742-491D-A629-68D61F9541C2}" type="parTrans" cxnId="{ED9D6826-B2C8-422D-ABDF-591E37498ABD}">
      <dgm:prSet/>
      <dgm:spPr/>
      <dgm:t>
        <a:bodyPr/>
        <a:lstStyle/>
        <a:p>
          <a:endParaRPr lang="en-US"/>
        </a:p>
      </dgm:t>
    </dgm:pt>
    <dgm:pt modelId="{3124FA62-CA1F-471C-88E2-D7EA28F1C327}" type="sibTrans" cxnId="{ED9D6826-B2C8-422D-ABDF-591E37498ABD}">
      <dgm:prSet/>
      <dgm:spPr/>
      <dgm:t>
        <a:bodyPr/>
        <a:lstStyle/>
        <a:p>
          <a:endParaRPr lang="en-US"/>
        </a:p>
      </dgm:t>
    </dgm:pt>
    <dgm:pt modelId="{DD95078A-D7B6-48C6-AC5A-76D14EBB64C5}">
      <dgm:prSet/>
      <dgm:spPr/>
      <dgm:t>
        <a:bodyPr/>
        <a:lstStyle/>
        <a:p>
          <a:pPr>
            <a:defRPr cap="all"/>
          </a:pPr>
          <a:r>
            <a:rPr lang="es-ES"/>
            <a:t>Servicio de cliente mejorado</a:t>
          </a:r>
          <a:endParaRPr lang="en-US"/>
        </a:p>
      </dgm:t>
    </dgm:pt>
    <dgm:pt modelId="{32BAC124-083E-455E-8AD1-608AD9989807}" type="parTrans" cxnId="{AFA217CA-A242-4F0B-A816-88C7A194A64B}">
      <dgm:prSet/>
      <dgm:spPr/>
      <dgm:t>
        <a:bodyPr/>
        <a:lstStyle/>
        <a:p>
          <a:endParaRPr lang="en-US"/>
        </a:p>
      </dgm:t>
    </dgm:pt>
    <dgm:pt modelId="{05DB1273-4C49-48CC-948B-12CE2D14D768}" type="sibTrans" cxnId="{AFA217CA-A242-4F0B-A816-88C7A194A64B}">
      <dgm:prSet/>
      <dgm:spPr/>
      <dgm:t>
        <a:bodyPr/>
        <a:lstStyle/>
        <a:p>
          <a:endParaRPr lang="en-US"/>
        </a:p>
      </dgm:t>
    </dgm:pt>
    <dgm:pt modelId="{577D45DB-82FF-4641-8767-52BC1E90BFB7}">
      <dgm:prSet/>
      <dgm:spPr/>
      <dgm:t>
        <a:bodyPr/>
        <a:lstStyle/>
        <a:p>
          <a:pPr>
            <a:defRPr cap="all"/>
          </a:pPr>
          <a:r>
            <a:rPr lang="es-ES"/>
            <a:t>Mejores tomas de decisiones</a:t>
          </a:r>
          <a:endParaRPr lang="en-US"/>
        </a:p>
      </dgm:t>
    </dgm:pt>
    <dgm:pt modelId="{40623C2D-B3D6-4C84-A33C-5297AB80F9A8}" type="parTrans" cxnId="{DA41EE51-5E11-47FC-A236-CF23EE04D89D}">
      <dgm:prSet/>
      <dgm:spPr/>
      <dgm:t>
        <a:bodyPr/>
        <a:lstStyle/>
        <a:p>
          <a:endParaRPr lang="en-US"/>
        </a:p>
      </dgm:t>
    </dgm:pt>
    <dgm:pt modelId="{EAE17084-46CB-4E90-8CFC-E82FFB0C33AD}" type="sibTrans" cxnId="{DA41EE51-5E11-47FC-A236-CF23EE04D89D}">
      <dgm:prSet/>
      <dgm:spPr/>
      <dgm:t>
        <a:bodyPr/>
        <a:lstStyle/>
        <a:p>
          <a:endParaRPr lang="en-US"/>
        </a:p>
      </dgm:t>
    </dgm:pt>
    <dgm:pt modelId="{46DFBE4D-7EA0-414C-B9DA-52ADE15693C7}">
      <dgm:prSet/>
      <dgm:spPr/>
      <dgm:t>
        <a:bodyPr/>
        <a:lstStyle/>
        <a:p>
          <a:pPr>
            <a:defRPr cap="all"/>
          </a:pPr>
          <a:r>
            <a:rPr lang="es-ES"/>
            <a:t>Incremento en el valor de negocio</a:t>
          </a:r>
          <a:endParaRPr lang="en-US"/>
        </a:p>
      </dgm:t>
    </dgm:pt>
    <dgm:pt modelId="{E4C5D661-6378-45B6-8672-6F8EC2AF88F4}" type="parTrans" cxnId="{B1CC2A82-FA86-4EC4-A60F-354AC97DDEBF}">
      <dgm:prSet/>
      <dgm:spPr/>
      <dgm:t>
        <a:bodyPr/>
        <a:lstStyle/>
        <a:p>
          <a:endParaRPr lang="en-US"/>
        </a:p>
      </dgm:t>
    </dgm:pt>
    <dgm:pt modelId="{25E660DF-56A8-49DE-8727-A9B6150F88EC}" type="sibTrans" cxnId="{B1CC2A82-FA86-4EC4-A60F-354AC97DDEBF}">
      <dgm:prSet/>
      <dgm:spPr/>
      <dgm:t>
        <a:bodyPr/>
        <a:lstStyle/>
        <a:p>
          <a:endParaRPr lang="en-US"/>
        </a:p>
      </dgm:t>
    </dgm:pt>
    <dgm:pt modelId="{50850E11-0230-42BD-8751-CF4C1C1934E9}" type="pres">
      <dgm:prSet presAssocID="{5982D1AE-BC79-438C-82CC-55DCE822A806}" presName="root" presStyleCnt="0">
        <dgm:presLayoutVars>
          <dgm:dir/>
          <dgm:resizeHandles val="exact"/>
        </dgm:presLayoutVars>
      </dgm:prSet>
      <dgm:spPr/>
    </dgm:pt>
    <dgm:pt modelId="{4D99C823-805B-49C9-AC63-DF9AAEA2B3A3}" type="pres">
      <dgm:prSet presAssocID="{A01E6F87-E284-4728-9421-7F46BFBC4B85}" presName="compNode" presStyleCnt="0"/>
      <dgm:spPr/>
    </dgm:pt>
    <dgm:pt modelId="{ABA988C3-27FB-4328-B93B-260E9329E0CB}" type="pres">
      <dgm:prSet presAssocID="{A01E6F87-E284-4728-9421-7F46BFBC4B85}" presName="iconBgRect" presStyleLbl="bgShp" presStyleIdx="0" presStyleCnt="4"/>
      <dgm:spPr/>
    </dgm:pt>
    <dgm:pt modelId="{2855688B-964B-4BD1-B4AB-77BFBC5E347B}" type="pres">
      <dgm:prSet presAssocID="{A01E6F87-E284-4728-9421-7F46BFBC4B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granajes"/>
        </a:ext>
      </dgm:extLst>
    </dgm:pt>
    <dgm:pt modelId="{CE460487-ED57-4116-B44D-AB4A1519D9B9}" type="pres">
      <dgm:prSet presAssocID="{A01E6F87-E284-4728-9421-7F46BFBC4B85}" presName="spaceRect" presStyleCnt="0"/>
      <dgm:spPr/>
    </dgm:pt>
    <dgm:pt modelId="{CA37C778-D0F0-4222-B664-632CEA6CD8CD}" type="pres">
      <dgm:prSet presAssocID="{A01E6F87-E284-4728-9421-7F46BFBC4B85}" presName="textRect" presStyleLbl="revTx" presStyleIdx="0" presStyleCnt="4">
        <dgm:presLayoutVars>
          <dgm:chMax val="1"/>
          <dgm:chPref val="1"/>
        </dgm:presLayoutVars>
      </dgm:prSet>
      <dgm:spPr/>
    </dgm:pt>
    <dgm:pt modelId="{030DD15C-D329-462C-95A7-6D9818F44983}" type="pres">
      <dgm:prSet presAssocID="{3124FA62-CA1F-471C-88E2-D7EA28F1C327}" presName="sibTrans" presStyleCnt="0"/>
      <dgm:spPr/>
    </dgm:pt>
    <dgm:pt modelId="{EE17CD99-74E7-4CDB-BBBD-2C85C3E65C9E}" type="pres">
      <dgm:prSet presAssocID="{DD95078A-D7B6-48C6-AC5A-76D14EBB64C5}" presName="compNode" presStyleCnt="0"/>
      <dgm:spPr/>
    </dgm:pt>
    <dgm:pt modelId="{008AF32F-822F-45F0-9503-A4A3FA2101C7}" type="pres">
      <dgm:prSet presAssocID="{DD95078A-D7B6-48C6-AC5A-76D14EBB64C5}" presName="iconBgRect" presStyleLbl="bgShp" presStyleIdx="1" presStyleCnt="4"/>
      <dgm:spPr/>
    </dgm:pt>
    <dgm:pt modelId="{D182B1E5-01A3-4F6D-A8C5-7298D20E699B}" type="pres">
      <dgm:prSet presAssocID="{DD95078A-D7B6-48C6-AC5A-76D14EBB64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EC8ED1DE-19DB-4139-A5E9-FDDF7E6F99F3}" type="pres">
      <dgm:prSet presAssocID="{DD95078A-D7B6-48C6-AC5A-76D14EBB64C5}" presName="spaceRect" presStyleCnt="0"/>
      <dgm:spPr/>
    </dgm:pt>
    <dgm:pt modelId="{62B61292-AFB9-4EAE-A696-70F8D94CC689}" type="pres">
      <dgm:prSet presAssocID="{DD95078A-D7B6-48C6-AC5A-76D14EBB64C5}" presName="textRect" presStyleLbl="revTx" presStyleIdx="1" presStyleCnt="4">
        <dgm:presLayoutVars>
          <dgm:chMax val="1"/>
          <dgm:chPref val="1"/>
        </dgm:presLayoutVars>
      </dgm:prSet>
      <dgm:spPr/>
    </dgm:pt>
    <dgm:pt modelId="{D42AEDBB-E38E-41D0-AAA0-308C35B3C749}" type="pres">
      <dgm:prSet presAssocID="{05DB1273-4C49-48CC-948B-12CE2D14D768}" presName="sibTrans" presStyleCnt="0"/>
      <dgm:spPr/>
    </dgm:pt>
    <dgm:pt modelId="{FE77E587-153E-4BE3-B1FC-50E6242AEA08}" type="pres">
      <dgm:prSet presAssocID="{577D45DB-82FF-4641-8767-52BC1E90BFB7}" presName="compNode" presStyleCnt="0"/>
      <dgm:spPr/>
    </dgm:pt>
    <dgm:pt modelId="{E5007D3A-2327-4CF0-89B0-8D825CFECF44}" type="pres">
      <dgm:prSet presAssocID="{577D45DB-82FF-4641-8767-52BC1E90BFB7}" presName="iconBgRect" presStyleLbl="bgShp" presStyleIdx="2" presStyleCnt="4"/>
      <dgm:spPr/>
    </dgm:pt>
    <dgm:pt modelId="{76B64AA0-524C-452E-A12A-D4ED9BE86F04}" type="pres">
      <dgm:prSet presAssocID="{577D45DB-82FF-4641-8767-52BC1E90BFB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ca de verificación"/>
        </a:ext>
      </dgm:extLst>
    </dgm:pt>
    <dgm:pt modelId="{43F822A9-682B-416C-AB49-C7C02A660BD3}" type="pres">
      <dgm:prSet presAssocID="{577D45DB-82FF-4641-8767-52BC1E90BFB7}" presName="spaceRect" presStyleCnt="0"/>
      <dgm:spPr/>
    </dgm:pt>
    <dgm:pt modelId="{4C99B4B9-BF7C-426E-8498-C941075EDF8E}" type="pres">
      <dgm:prSet presAssocID="{577D45DB-82FF-4641-8767-52BC1E90BFB7}" presName="textRect" presStyleLbl="revTx" presStyleIdx="2" presStyleCnt="4">
        <dgm:presLayoutVars>
          <dgm:chMax val="1"/>
          <dgm:chPref val="1"/>
        </dgm:presLayoutVars>
      </dgm:prSet>
      <dgm:spPr/>
    </dgm:pt>
    <dgm:pt modelId="{E923A5CC-9494-49E8-8ABE-054C2B893C9D}" type="pres">
      <dgm:prSet presAssocID="{EAE17084-46CB-4E90-8CFC-E82FFB0C33AD}" presName="sibTrans" presStyleCnt="0"/>
      <dgm:spPr/>
    </dgm:pt>
    <dgm:pt modelId="{CD04163D-58C3-417E-9017-35168A8C1689}" type="pres">
      <dgm:prSet presAssocID="{46DFBE4D-7EA0-414C-B9DA-52ADE15693C7}" presName="compNode" presStyleCnt="0"/>
      <dgm:spPr/>
    </dgm:pt>
    <dgm:pt modelId="{937709B6-941B-463A-8D95-9313C29F69A7}" type="pres">
      <dgm:prSet presAssocID="{46DFBE4D-7EA0-414C-B9DA-52ADE15693C7}" presName="iconBgRect" presStyleLbl="bgShp" presStyleIdx="3" presStyleCnt="4"/>
      <dgm:spPr/>
    </dgm:pt>
    <dgm:pt modelId="{F0E14970-BE78-4409-9F15-F0145775A320}" type="pres">
      <dgm:prSet presAssocID="{46DFBE4D-7EA0-414C-B9DA-52ADE15693C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pretón de manos"/>
        </a:ext>
      </dgm:extLst>
    </dgm:pt>
    <dgm:pt modelId="{A0BD2B22-D670-4534-8CF8-F701E5A85051}" type="pres">
      <dgm:prSet presAssocID="{46DFBE4D-7EA0-414C-B9DA-52ADE15693C7}" presName="spaceRect" presStyleCnt="0"/>
      <dgm:spPr/>
    </dgm:pt>
    <dgm:pt modelId="{4347344F-39D7-434F-80A2-30A2A348F6CE}" type="pres">
      <dgm:prSet presAssocID="{46DFBE4D-7EA0-414C-B9DA-52ADE15693C7}" presName="textRect" presStyleLbl="revTx" presStyleIdx="3" presStyleCnt="4">
        <dgm:presLayoutVars>
          <dgm:chMax val="1"/>
          <dgm:chPref val="1"/>
        </dgm:presLayoutVars>
      </dgm:prSet>
      <dgm:spPr/>
    </dgm:pt>
  </dgm:ptLst>
  <dgm:cxnLst>
    <dgm:cxn modelId="{50D7011F-6F90-4558-B917-F52D546E28C6}" type="presOf" srcId="{DD95078A-D7B6-48C6-AC5A-76D14EBB64C5}" destId="{62B61292-AFB9-4EAE-A696-70F8D94CC689}" srcOrd="0" destOrd="0" presId="urn:microsoft.com/office/officeart/2018/5/layout/IconCircleLabelList"/>
    <dgm:cxn modelId="{ED9D6826-B2C8-422D-ABDF-591E37498ABD}" srcId="{5982D1AE-BC79-438C-82CC-55DCE822A806}" destId="{A01E6F87-E284-4728-9421-7F46BFBC4B85}" srcOrd="0" destOrd="0" parTransId="{29989C3B-1742-491D-A629-68D61F9541C2}" sibTransId="{3124FA62-CA1F-471C-88E2-D7EA28F1C327}"/>
    <dgm:cxn modelId="{DA41EE51-5E11-47FC-A236-CF23EE04D89D}" srcId="{5982D1AE-BC79-438C-82CC-55DCE822A806}" destId="{577D45DB-82FF-4641-8767-52BC1E90BFB7}" srcOrd="2" destOrd="0" parTransId="{40623C2D-B3D6-4C84-A33C-5297AB80F9A8}" sibTransId="{EAE17084-46CB-4E90-8CFC-E82FFB0C33AD}"/>
    <dgm:cxn modelId="{D18D8572-0578-4FF0-9E66-5D94616CFB2D}" type="presOf" srcId="{A01E6F87-E284-4728-9421-7F46BFBC4B85}" destId="{CA37C778-D0F0-4222-B664-632CEA6CD8CD}" srcOrd="0" destOrd="0" presId="urn:microsoft.com/office/officeart/2018/5/layout/IconCircleLabelList"/>
    <dgm:cxn modelId="{B1CC2A82-FA86-4EC4-A60F-354AC97DDEBF}" srcId="{5982D1AE-BC79-438C-82CC-55DCE822A806}" destId="{46DFBE4D-7EA0-414C-B9DA-52ADE15693C7}" srcOrd="3" destOrd="0" parTransId="{E4C5D661-6378-45B6-8672-6F8EC2AF88F4}" sibTransId="{25E660DF-56A8-49DE-8727-A9B6150F88EC}"/>
    <dgm:cxn modelId="{7A8F5293-77C0-40BC-9405-AC77AFF12320}" type="presOf" srcId="{46DFBE4D-7EA0-414C-B9DA-52ADE15693C7}" destId="{4347344F-39D7-434F-80A2-30A2A348F6CE}" srcOrd="0" destOrd="0" presId="urn:microsoft.com/office/officeart/2018/5/layout/IconCircleLabelList"/>
    <dgm:cxn modelId="{67AE7EC6-3EF5-4412-A721-98B98D29CD7D}" type="presOf" srcId="{577D45DB-82FF-4641-8767-52BC1E90BFB7}" destId="{4C99B4B9-BF7C-426E-8498-C941075EDF8E}" srcOrd="0" destOrd="0" presId="urn:microsoft.com/office/officeart/2018/5/layout/IconCircleLabelList"/>
    <dgm:cxn modelId="{AFA217CA-A242-4F0B-A816-88C7A194A64B}" srcId="{5982D1AE-BC79-438C-82CC-55DCE822A806}" destId="{DD95078A-D7B6-48C6-AC5A-76D14EBB64C5}" srcOrd="1" destOrd="0" parTransId="{32BAC124-083E-455E-8AD1-608AD9989807}" sibTransId="{05DB1273-4C49-48CC-948B-12CE2D14D768}"/>
    <dgm:cxn modelId="{D964FCCA-3ABD-4131-AB2B-CBF6A7CD5E05}" type="presOf" srcId="{5982D1AE-BC79-438C-82CC-55DCE822A806}" destId="{50850E11-0230-42BD-8751-CF4C1C1934E9}" srcOrd="0" destOrd="0" presId="urn:microsoft.com/office/officeart/2018/5/layout/IconCircleLabelList"/>
    <dgm:cxn modelId="{7784B63A-8F91-44B1-B544-470CCF7B73C5}" type="presParOf" srcId="{50850E11-0230-42BD-8751-CF4C1C1934E9}" destId="{4D99C823-805B-49C9-AC63-DF9AAEA2B3A3}" srcOrd="0" destOrd="0" presId="urn:microsoft.com/office/officeart/2018/5/layout/IconCircleLabelList"/>
    <dgm:cxn modelId="{31A20222-3B7E-4FAA-8417-0BACC2037E68}" type="presParOf" srcId="{4D99C823-805B-49C9-AC63-DF9AAEA2B3A3}" destId="{ABA988C3-27FB-4328-B93B-260E9329E0CB}" srcOrd="0" destOrd="0" presId="urn:microsoft.com/office/officeart/2018/5/layout/IconCircleLabelList"/>
    <dgm:cxn modelId="{53159254-C8CD-4166-BBDD-37A8B22473D1}" type="presParOf" srcId="{4D99C823-805B-49C9-AC63-DF9AAEA2B3A3}" destId="{2855688B-964B-4BD1-B4AB-77BFBC5E347B}" srcOrd="1" destOrd="0" presId="urn:microsoft.com/office/officeart/2018/5/layout/IconCircleLabelList"/>
    <dgm:cxn modelId="{E05FCB8A-1323-4B7F-89D0-AB69A1A8433F}" type="presParOf" srcId="{4D99C823-805B-49C9-AC63-DF9AAEA2B3A3}" destId="{CE460487-ED57-4116-B44D-AB4A1519D9B9}" srcOrd="2" destOrd="0" presId="urn:microsoft.com/office/officeart/2018/5/layout/IconCircleLabelList"/>
    <dgm:cxn modelId="{66F785A4-8C3F-4541-83C4-EAEFCE6653CB}" type="presParOf" srcId="{4D99C823-805B-49C9-AC63-DF9AAEA2B3A3}" destId="{CA37C778-D0F0-4222-B664-632CEA6CD8CD}" srcOrd="3" destOrd="0" presId="urn:microsoft.com/office/officeart/2018/5/layout/IconCircleLabelList"/>
    <dgm:cxn modelId="{23CC96CD-363B-4541-8E8A-73A95A708422}" type="presParOf" srcId="{50850E11-0230-42BD-8751-CF4C1C1934E9}" destId="{030DD15C-D329-462C-95A7-6D9818F44983}" srcOrd="1" destOrd="0" presId="urn:microsoft.com/office/officeart/2018/5/layout/IconCircleLabelList"/>
    <dgm:cxn modelId="{FB267C08-4608-4B40-BECB-4E8439190098}" type="presParOf" srcId="{50850E11-0230-42BD-8751-CF4C1C1934E9}" destId="{EE17CD99-74E7-4CDB-BBBD-2C85C3E65C9E}" srcOrd="2" destOrd="0" presId="urn:microsoft.com/office/officeart/2018/5/layout/IconCircleLabelList"/>
    <dgm:cxn modelId="{ACB2B997-DFDE-45E4-BFF0-28B51A79497D}" type="presParOf" srcId="{EE17CD99-74E7-4CDB-BBBD-2C85C3E65C9E}" destId="{008AF32F-822F-45F0-9503-A4A3FA2101C7}" srcOrd="0" destOrd="0" presId="urn:microsoft.com/office/officeart/2018/5/layout/IconCircleLabelList"/>
    <dgm:cxn modelId="{A669B4BC-CA7F-4A94-B625-913818E80BE9}" type="presParOf" srcId="{EE17CD99-74E7-4CDB-BBBD-2C85C3E65C9E}" destId="{D182B1E5-01A3-4F6D-A8C5-7298D20E699B}" srcOrd="1" destOrd="0" presId="urn:microsoft.com/office/officeart/2018/5/layout/IconCircleLabelList"/>
    <dgm:cxn modelId="{F6CBC666-5511-47EC-BBD6-C5298FD9762F}" type="presParOf" srcId="{EE17CD99-74E7-4CDB-BBBD-2C85C3E65C9E}" destId="{EC8ED1DE-19DB-4139-A5E9-FDDF7E6F99F3}" srcOrd="2" destOrd="0" presId="urn:microsoft.com/office/officeart/2018/5/layout/IconCircleLabelList"/>
    <dgm:cxn modelId="{5F4E1AB9-682F-412A-80E4-6A7C5EDE628B}" type="presParOf" srcId="{EE17CD99-74E7-4CDB-BBBD-2C85C3E65C9E}" destId="{62B61292-AFB9-4EAE-A696-70F8D94CC689}" srcOrd="3" destOrd="0" presId="urn:microsoft.com/office/officeart/2018/5/layout/IconCircleLabelList"/>
    <dgm:cxn modelId="{4A29715C-05B5-48BE-9793-E153AB136186}" type="presParOf" srcId="{50850E11-0230-42BD-8751-CF4C1C1934E9}" destId="{D42AEDBB-E38E-41D0-AAA0-308C35B3C749}" srcOrd="3" destOrd="0" presId="urn:microsoft.com/office/officeart/2018/5/layout/IconCircleLabelList"/>
    <dgm:cxn modelId="{A0A30631-9DDC-4770-83C3-F849F8C3B337}" type="presParOf" srcId="{50850E11-0230-42BD-8751-CF4C1C1934E9}" destId="{FE77E587-153E-4BE3-B1FC-50E6242AEA08}" srcOrd="4" destOrd="0" presId="urn:microsoft.com/office/officeart/2018/5/layout/IconCircleLabelList"/>
    <dgm:cxn modelId="{A8D18BC4-F8C7-43AE-88FB-028E4E7C6AC5}" type="presParOf" srcId="{FE77E587-153E-4BE3-B1FC-50E6242AEA08}" destId="{E5007D3A-2327-4CF0-89B0-8D825CFECF44}" srcOrd="0" destOrd="0" presId="urn:microsoft.com/office/officeart/2018/5/layout/IconCircleLabelList"/>
    <dgm:cxn modelId="{EF576D55-D53C-4E94-AC41-8E5A8344B3DC}" type="presParOf" srcId="{FE77E587-153E-4BE3-B1FC-50E6242AEA08}" destId="{76B64AA0-524C-452E-A12A-D4ED9BE86F04}" srcOrd="1" destOrd="0" presId="urn:microsoft.com/office/officeart/2018/5/layout/IconCircleLabelList"/>
    <dgm:cxn modelId="{10FF4608-892D-4591-A45C-058EC932F007}" type="presParOf" srcId="{FE77E587-153E-4BE3-B1FC-50E6242AEA08}" destId="{43F822A9-682B-416C-AB49-C7C02A660BD3}" srcOrd="2" destOrd="0" presId="urn:microsoft.com/office/officeart/2018/5/layout/IconCircleLabelList"/>
    <dgm:cxn modelId="{DD74536F-0193-4E6D-86F5-88C8A8211250}" type="presParOf" srcId="{FE77E587-153E-4BE3-B1FC-50E6242AEA08}" destId="{4C99B4B9-BF7C-426E-8498-C941075EDF8E}" srcOrd="3" destOrd="0" presId="urn:microsoft.com/office/officeart/2018/5/layout/IconCircleLabelList"/>
    <dgm:cxn modelId="{D868A4CE-0869-4CA4-AB28-9B28FA6B16DC}" type="presParOf" srcId="{50850E11-0230-42BD-8751-CF4C1C1934E9}" destId="{E923A5CC-9494-49E8-8ABE-054C2B893C9D}" srcOrd="5" destOrd="0" presId="urn:microsoft.com/office/officeart/2018/5/layout/IconCircleLabelList"/>
    <dgm:cxn modelId="{6DF30C80-ADA4-4EF4-9F03-E024BA556B4D}" type="presParOf" srcId="{50850E11-0230-42BD-8751-CF4C1C1934E9}" destId="{CD04163D-58C3-417E-9017-35168A8C1689}" srcOrd="6" destOrd="0" presId="urn:microsoft.com/office/officeart/2018/5/layout/IconCircleLabelList"/>
    <dgm:cxn modelId="{A72FEC56-1900-4854-A388-87E703CBA4AF}" type="presParOf" srcId="{CD04163D-58C3-417E-9017-35168A8C1689}" destId="{937709B6-941B-463A-8D95-9313C29F69A7}" srcOrd="0" destOrd="0" presId="urn:microsoft.com/office/officeart/2018/5/layout/IconCircleLabelList"/>
    <dgm:cxn modelId="{77116D68-4314-490C-B7C4-FD3DC1219D1D}" type="presParOf" srcId="{CD04163D-58C3-417E-9017-35168A8C1689}" destId="{F0E14970-BE78-4409-9F15-F0145775A320}" srcOrd="1" destOrd="0" presId="urn:microsoft.com/office/officeart/2018/5/layout/IconCircleLabelList"/>
    <dgm:cxn modelId="{A6AFFFAE-7E3B-4E76-8337-3FB841DE768A}" type="presParOf" srcId="{CD04163D-58C3-417E-9017-35168A8C1689}" destId="{A0BD2B22-D670-4534-8CF8-F701E5A85051}" srcOrd="2" destOrd="0" presId="urn:microsoft.com/office/officeart/2018/5/layout/IconCircleLabelList"/>
    <dgm:cxn modelId="{74AD900D-D120-44EE-8FFA-A6C1B9951EB5}" type="presParOf" srcId="{CD04163D-58C3-417E-9017-35168A8C1689}" destId="{4347344F-39D7-434F-80A2-30A2A348F6C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21AA05-A7CF-4CB5-A49E-C78CD28766A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F3B2F9-83F0-4430-8967-EC8DDF92094D}">
      <dgm:prSet/>
      <dgm:spPr/>
      <dgm:t>
        <a:bodyPr/>
        <a:lstStyle/>
        <a:p>
          <a:pPr>
            <a:lnSpc>
              <a:spcPct val="100000"/>
            </a:lnSpc>
          </a:pPr>
          <a:r>
            <a:rPr lang="es-ES"/>
            <a:t>Things: Pequeña computadora dedicada, con firmware, memoria limitada y con conectividad inalámbrica a internet. A cada thing se le asigna una IP y una dirección física única en el mundo</a:t>
          </a:r>
          <a:endParaRPr lang="en-US"/>
        </a:p>
      </dgm:t>
    </dgm:pt>
    <dgm:pt modelId="{D017D42B-E7D5-4D48-BC58-C07E16C91993}" type="parTrans" cxnId="{F6AFBBEC-03AF-42F8-B799-0893C1DA3953}">
      <dgm:prSet/>
      <dgm:spPr/>
      <dgm:t>
        <a:bodyPr/>
        <a:lstStyle/>
        <a:p>
          <a:endParaRPr lang="en-US"/>
        </a:p>
      </dgm:t>
    </dgm:pt>
    <dgm:pt modelId="{1532758C-A4C7-4B8C-AF21-CEE7B5072E80}" type="sibTrans" cxnId="{F6AFBBEC-03AF-42F8-B799-0893C1DA3953}">
      <dgm:prSet/>
      <dgm:spPr/>
      <dgm:t>
        <a:bodyPr/>
        <a:lstStyle/>
        <a:p>
          <a:endParaRPr lang="en-US"/>
        </a:p>
      </dgm:t>
    </dgm:pt>
    <dgm:pt modelId="{F0A711B5-F175-4C5B-8158-F56E7C848341}">
      <dgm:prSet/>
      <dgm:spPr/>
      <dgm:t>
        <a:bodyPr/>
        <a:lstStyle/>
        <a:p>
          <a:pPr>
            <a:lnSpc>
              <a:spcPct val="100000"/>
            </a:lnSpc>
          </a:pPr>
          <a:r>
            <a:rPr lang="es-ES"/>
            <a:t>Conexiones. Las conexiones pueden ser locales (LAN) con protocolo IP. El destino de los datos recolectados es un IoT Gateway en donde se aplican procesamientos básicos como por ejemplo normalización y filtrado</a:t>
          </a:r>
          <a:endParaRPr lang="en-US"/>
        </a:p>
      </dgm:t>
    </dgm:pt>
    <dgm:pt modelId="{8A6A7901-08A6-4094-A623-9CD7E7539F26}" type="parTrans" cxnId="{08A056D8-2A37-471A-A4F1-D4CF14E151CD}">
      <dgm:prSet/>
      <dgm:spPr/>
      <dgm:t>
        <a:bodyPr/>
        <a:lstStyle/>
        <a:p>
          <a:endParaRPr lang="en-US"/>
        </a:p>
      </dgm:t>
    </dgm:pt>
    <dgm:pt modelId="{8703EA9F-FE64-416A-9C8A-B0640DBC836E}" type="sibTrans" cxnId="{08A056D8-2A37-471A-A4F1-D4CF14E151CD}">
      <dgm:prSet/>
      <dgm:spPr/>
      <dgm:t>
        <a:bodyPr/>
        <a:lstStyle/>
        <a:p>
          <a:endParaRPr lang="en-US"/>
        </a:p>
      </dgm:t>
    </dgm:pt>
    <dgm:pt modelId="{E408DCE0-AC83-4437-B76A-E3E7252C32B8}">
      <dgm:prSet/>
      <dgm:spPr/>
      <dgm:t>
        <a:bodyPr/>
        <a:lstStyle/>
        <a:p>
          <a:pPr>
            <a:lnSpc>
              <a:spcPct val="100000"/>
            </a:lnSpc>
          </a:pPr>
          <a:r>
            <a:rPr lang="es-ES"/>
            <a:t>Back-end: Se encarga de analizar los datos previamente limpiados en el IoT Gateway. Los back-ends se encuentran físicamente en los centros de datos de las industrias, en un edificio aparte o en la nube.</a:t>
          </a:r>
          <a:endParaRPr lang="en-US"/>
        </a:p>
      </dgm:t>
    </dgm:pt>
    <dgm:pt modelId="{F500534F-F382-4740-BC3D-CF05B51657E3}" type="parTrans" cxnId="{A55BF448-7CD5-4B01-8504-093F75216675}">
      <dgm:prSet/>
      <dgm:spPr/>
      <dgm:t>
        <a:bodyPr/>
        <a:lstStyle/>
        <a:p>
          <a:endParaRPr lang="en-US"/>
        </a:p>
      </dgm:t>
    </dgm:pt>
    <dgm:pt modelId="{950659E8-D3EB-4DFF-8DA5-03D8DC09C506}" type="sibTrans" cxnId="{A55BF448-7CD5-4B01-8504-093F75216675}">
      <dgm:prSet/>
      <dgm:spPr/>
      <dgm:t>
        <a:bodyPr/>
        <a:lstStyle/>
        <a:p>
          <a:endParaRPr lang="en-US"/>
        </a:p>
      </dgm:t>
    </dgm:pt>
    <dgm:pt modelId="{ED62FBE0-E33E-4A40-BF44-D747463A6685}" type="pres">
      <dgm:prSet presAssocID="{9921AA05-A7CF-4CB5-A49E-C78CD28766A4}" presName="root" presStyleCnt="0">
        <dgm:presLayoutVars>
          <dgm:dir/>
          <dgm:resizeHandles val="exact"/>
        </dgm:presLayoutVars>
      </dgm:prSet>
      <dgm:spPr/>
    </dgm:pt>
    <dgm:pt modelId="{C18776AD-86E8-48F0-B194-FB2996B7B7DE}" type="pres">
      <dgm:prSet presAssocID="{AEF3B2F9-83F0-4430-8967-EC8DDF92094D}" presName="compNode" presStyleCnt="0"/>
      <dgm:spPr/>
    </dgm:pt>
    <dgm:pt modelId="{4530CE04-161A-4B33-9770-003C2C426A74}" type="pres">
      <dgm:prSet presAssocID="{AEF3B2F9-83F0-4430-8967-EC8DDF92094D}" presName="bgRect" presStyleLbl="bgShp" presStyleIdx="0" presStyleCnt="3"/>
      <dgm:spPr/>
    </dgm:pt>
    <dgm:pt modelId="{34814724-18F8-471A-81F1-35D7F8FF3D78}" type="pres">
      <dgm:prSet presAssocID="{AEF3B2F9-83F0-4430-8967-EC8DDF9209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nalámbrico"/>
        </a:ext>
      </dgm:extLst>
    </dgm:pt>
    <dgm:pt modelId="{B64801D7-BEEB-4127-AE1E-424BECDC0125}" type="pres">
      <dgm:prSet presAssocID="{AEF3B2F9-83F0-4430-8967-EC8DDF92094D}" presName="spaceRect" presStyleCnt="0"/>
      <dgm:spPr/>
    </dgm:pt>
    <dgm:pt modelId="{B320F174-E838-494F-88B0-013961ECF441}" type="pres">
      <dgm:prSet presAssocID="{AEF3B2F9-83F0-4430-8967-EC8DDF92094D}" presName="parTx" presStyleLbl="revTx" presStyleIdx="0" presStyleCnt="3">
        <dgm:presLayoutVars>
          <dgm:chMax val="0"/>
          <dgm:chPref val="0"/>
        </dgm:presLayoutVars>
      </dgm:prSet>
      <dgm:spPr/>
    </dgm:pt>
    <dgm:pt modelId="{D4BB62D8-FA44-4861-8C0C-5D5CD05E4E88}" type="pres">
      <dgm:prSet presAssocID="{1532758C-A4C7-4B8C-AF21-CEE7B5072E80}" presName="sibTrans" presStyleCnt="0"/>
      <dgm:spPr/>
    </dgm:pt>
    <dgm:pt modelId="{4B36EC2B-1DA6-42E3-972D-A298DACF5087}" type="pres">
      <dgm:prSet presAssocID="{F0A711B5-F175-4C5B-8158-F56E7C848341}" presName="compNode" presStyleCnt="0"/>
      <dgm:spPr/>
    </dgm:pt>
    <dgm:pt modelId="{4C10797C-47B1-45A9-8717-26B6727C845D}" type="pres">
      <dgm:prSet presAssocID="{F0A711B5-F175-4C5B-8158-F56E7C848341}" presName="bgRect" presStyleLbl="bgShp" presStyleIdx="1" presStyleCnt="3"/>
      <dgm:spPr/>
    </dgm:pt>
    <dgm:pt modelId="{D2FC7B7A-0274-4D61-9553-CCE9BAC196E9}" type="pres">
      <dgm:prSet presAssocID="{F0A711B5-F175-4C5B-8158-F56E7C8483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rdenador"/>
        </a:ext>
      </dgm:extLst>
    </dgm:pt>
    <dgm:pt modelId="{8CC57504-C847-4AB6-AAB5-E4B5CA2FE9DA}" type="pres">
      <dgm:prSet presAssocID="{F0A711B5-F175-4C5B-8158-F56E7C848341}" presName="spaceRect" presStyleCnt="0"/>
      <dgm:spPr/>
    </dgm:pt>
    <dgm:pt modelId="{57FA5700-A1FA-4D4C-A658-995BC39110E7}" type="pres">
      <dgm:prSet presAssocID="{F0A711B5-F175-4C5B-8158-F56E7C848341}" presName="parTx" presStyleLbl="revTx" presStyleIdx="1" presStyleCnt="3">
        <dgm:presLayoutVars>
          <dgm:chMax val="0"/>
          <dgm:chPref val="0"/>
        </dgm:presLayoutVars>
      </dgm:prSet>
      <dgm:spPr/>
    </dgm:pt>
    <dgm:pt modelId="{2835AE9D-5CA9-4602-B00D-46C5137F6546}" type="pres">
      <dgm:prSet presAssocID="{8703EA9F-FE64-416A-9C8A-B0640DBC836E}" presName="sibTrans" presStyleCnt="0"/>
      <dgm:spPr/>
    </dgm:pt>
    <dgm:pt modelId="{477BB529-031D-42F5-BB93-340B558CD994}" type="pres">
      <dgm:prSet presAssocID="{E408DCE0-AC83-4437-B76A-E3E7252C32B8}" presName="compNode" presStyleCnt="0"/>
      <dgm:spPr/>
    </dgm:pt>
    <dgm:pt modelId="{EEEE02B4-8CF0-4D83-AC02-9A70C4AD7CE0}" type="pres">
      <dgm:prSet presAssocID="{E408DCE0-AC83-4437-B76A-E3E7252C32B8}" presName="bgRect" presStyleLbl="bgShp" presStyleIdx="2" presStyleCnt="3"/>
      <dgm:spPr/>
    </dgm:pt>
    <dgm:pt modelId="{1772E881-CAC8-47AB-96C0-CB890504B496}" type="pres">
      <dgm:prSet presAssocID="{E408DCE0-AC83-4437-B76A-E3E7252C32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stadísticas"/>
        </a:ext>
      </dgm:extLst>
    </dgm:pt>
    <dgm:pt modelId="{EB5CC4C1-106A-4458-8C4B-CEAC1A742102}" type="pres">
      <dgm:prSet presAssocID="{E408DCE0-AC83-4437-B76A-E3E7252C32B8}" presName="spaceRect" presStyleCnt="0"/>
      <dgm:spPr/>
    </dgm:pt>
    <dgm:pt modelId="{B9FF6C53-942B-4D76-8AC5-369D14DC7C06}" type="pres">
      <dgm:prSet presAssocID="{E408DCE0-AC83-4437-B76A-E3E7252C32B8}" presName="parTx" presStyleLbl="revTx" presStyleIdx="2" presStyleCnt="3">
        <dgm:presLayoutVars>
          <dgm:chMax val="0"/>
          <dgm:chPref val="0"/>
        </dgm:presLayoutVars>
      </dgm:prSet>
      <dgm:spPr/>
    </dgm:pt>
  </dgm:ptLst>
  <dgm:cxnLst>
    <dgm:cxn modelId="{B2C0F604-3CF0-43EA-8A55-0D99D4C4805B}" type="presOf" srcId="{E408DCE0-AC83-4437-B76A-E3E7252C32B8}" destId="{B9FF6C53-942B-4D76-8AC5-369D14DC7C06}" srcOrd="0" destOrd="0" presId="urn:microsoft.com/office/officeart/2018/2/layout/IconVerticalSolidList"/>
    <dgm:cxn modelId="{A55BF448-7CD5-4B01-8504-093F75216675}" srcId="{9921AA05-A7CF-4CB5-A49E-C78CD28766A4}" destId="{E408DCE0-AC83-4437-B76A-E3E7252C32B8}" srcOrd="2" destOrd="0" parTransId="{F500534F-F382-4740-BC3D-CF05B51657E3}" sibTransId="{950659E8-D3EB-4DFF-8DA5-03D8DC09C506}"/>
    <dgm:cxn modelId="{F494C0A3-6BB4-40FD-A5A0-D2B96E126CD3}" type="presOf" srcId="{F0A711B5-F175-4C5B-8158-F56E7C848341}" destId="{57FA5700-A1FA-4D4C-A658-995BC39110E7}" srcOrd="0" destOrd="0" presId="urn:microsoft.com/office/officeart/2018/2/layout/IconVerticalSolidList"/>
    <dgm:cxn modelId="{8C39E9C8-F8B4-475B-9578-C4AB9A8A9347}" type="presOf" srcId="{9921AA05-A7CF-4CB5-A49E-C78CD28766A4}" destId="{ED62FBE0-E33E-4A40-BF44-D747463A6685}" srcOrd="0" destOrd="0" presId="urn:microsoft.com/office/officeart/2018/2/layout/IconVerticalSolidList"/>
    <dgm:cxn modelId="{08A056D8-2A37-471A-A4F1-D4CF14E151CD}" srcId="{9921AA05-A7CF-4CB5-A49E-C78CD28766A4}" destId="{F0A711B5-F175-4C5B-8158-F56E7C848341}" srcOrd="1" destOrd="0" parTransId="{8A6A7901-08A6-4094-A623-9CD7E7539F26}" sibTransId="{8703EA9F-FE64-416A-9C8A-B0640DBC836E}"/>
    <dgm:cxn modelId="{F6AFBBEC-03AF-42F8-B799-0893C1DA3953}" srcId="{9921AA05-A7CF-4CB5-A49E-C78CD28766A4}" destId="{AEF3B2F9-83F0-4430-8967-EC8DDF92094D}" srcOrd="0" destOrd="0" parTransId="{D017D42B-E7D5-4D48-BC58-C07E16C91993}" sibTransId="{1532758C-A4C7-4B8C-AF21-CEE7B5072E80}"/>
    <dgm:cxn modelId="{44C75EF8-DA09-4386-84D8-20502C14432F}" type="presOf" srcId="{AEF3B2F9-83F0-4430-8967-EC8DDF92094D}" destId="{B320F174-E838-494F-88B0-013961ECF441}" srcOrd="0" destOrd="0" presId="urn:microsoft.com/office/officeart/2018/2/layout/IconVerticalSolidList"/>
    <dgm:cxn modelId="{197B47AA-A5FA-4C71-867D-624379620C4A}" type="presParOf" srcId="{ED62FBE0-E33E-4A40-BF44-D747463A6685}" destId="{C18776AD-86E8-48F0-B194-FB2996B7B7DE}" srcOrd="0" destOrd="0" presId="urn:microsoft.com/office/officeart/2018/2/layout/IconVerticalSolidList"/>
    <dgm:cxn modelId="{D8D6F15F-C5DA-4F70-B1D6-C8C41618BF50}" type="presParOf" srcId="{C18776AD-86E8-48F0-B194-FB2996B7B7DE}" destId="{4530CE04-161A-4B33-9770-003C2C426A74}" srcOrd="0" destOrd="0" presId="urn:microsoft.com/office/officeart/2018/2/layout/IconVerticalSolidList"/>
    <dgm:cxn modelId="{938E2AC5-4C72-490D-A27B-43618C15415B}" type="presParOf" srcId="{C18776AD-86E8-48F0-B194-FB2996B7B7DE}" destId="{34814724-18F8-471A-81F1-35D7F8FF3D78}" srcOrd="1" destOrd="0" presId="urn:microsoft.com/office/officeart/2018/2/layout/IconVerticalSolidList"/>
    <dgm:cxn modelId="{6774367E-5FAC-4661-ACFB-78CFD4594BA4}" type="presParOf" srcId="{C18776AD-86E8-48F0-B194-FB2996B7B7DE}" destId="{B64801D7-BEEB-4127-AE1E-424BECDC0125}" srcOrd="2" destOrd="0" presId="urn:microsoft.com/office/officeart/2018/2/layout/IconVerticalSolidList"/>
    <dgm:cxn modelId="{4DE58836-8619-4751-B705-E4181B75818A}" type="presParOf" srcId="{C18776AD-86E8-48F0-B194-FB2996B7B7DE}" destId="{B320F174-E838-494F-88B0-013961ECF441}" srcOrd="3" destOrd="0" presId="urn:microsoft.com/office/officeart/2018/2/layout/IconVerticalSolidList"/>
    <dgm:cxn modelId="{5036C535-0257-4842-B2D1-7298010BA97F}" type="presParOf" srcId="{ED62FBE0-E33E-4A40-BF44-D747463A6685}" destId="{D4BB62D8-FA44-4861-8C0C-5D5CD05E4E88}" srcOrd="1" destOrd="0" presId="urn:microsoft.com/office/officeart/2018/2/layout/IconVerticalSolidList"/>
    <dgm:cxn modelId="{9273FC85-A9A0-4881-81C8-C757FF115183}" type="presParOf" srcId="{ED62FBE0-E33E-4A40-BF44-D747463A6685}" destId="{4B36EC2B-1DA6-42E3-972D-A298DACF5087}" srcOrd="2" destOrd="0" presId="urn:microsoft.com/office/officeart/2018/2/layout/IconVerticalSolidList"/>
    <dgm:cxn modelId="{2C05D801-A89A-466E-AF2F-869B6251E8B5}" type="presParOf" srcId="{4B36EC2B-1DA6-42E3-972D-A298DACF5087}" destId="{4C10797C-47B1-45A9-8717-26B6727C845D}" srcOrd="0" destOrd="0" presId="urn:microsoft.com/office/officeart/2018/2/layout/IconVerticalSolidList"/>
    <dgm:cxn modelId="{EAF2BE11-9856-421E-9194-026B89A561D6}" type="presParOf" srcId="{4B36EC2B-1DA6-42E3-972D-A298DACF5087}" destId="{D2FC7B7A-0274-4D61-9553-CCE9BAC196E9}" srcOrd="1" destOrd="0" presId="urn:microsoft.com/office/officeart/2018/2/layout/IconVerticalSolidList"/>
    <dgm:cxn modelId="{D0F4A808-D0D4-4F68-950D-771FAC9CEA57}" type="presParOf" srcId="{4B36EC2B-1DA6-42E3-972D-A298DACF5087}" destId="{8CC57504-C847-4AB6-AAB5-E4B5CA2FE9DA}" srcOrd="2" destOrd="0" presId="urn:microsoft.com/office/officeart/2018/2/layout/IconVerticalSolidList"/>
    <dgm:cxn modelId="{C4E7C935-A17D-4269-A28D-CDB005A20CBE}" type="presParOf" srcId="{4B36EC2B-1DA6-42E3-972D-A298DACF5087}" destId="{57FA5700-A1FA-4D4C-A658-995BC39110E7}" srcOrd="3" destOrd="0" presId="urn:microsoft.com/office/officeart/2018/2/layout/IconVerticalSolidList"/>
    <dgm:cxn modelId="{E350F75D-30FA-4092-8C2F-AD4762EACEB6}" type="presParOf" srcId="{ED62FBE0-E33E-4A40-BF44-D747463A6685}" destId="{2835AE9D-5CA9-4602-B00D-46C5137F6546}" srcOrd="3" destOrd="0" presId="urn:microsoft.com/office/officeart/2018/2/layout/IconVerticalSolidList"/>
    <dgm:cxn modelId="{184F78DB-93F2-4971-B159-7E3A7EEE7AAD}" type="presParOf" srcId="{ED62FBE0-E33E-4A40-BF44-D747463A6685}" destId="{477BB529-031D-42F5-BB93-340B558CD994}" srcOrd="4" destOrd="0" presId="urn:microsoft.com/office/officeart/2018/2/layout/IconVerticalSolidList"/>
    <dgm:cxn modelId="{DA54D0F4-C951-4524-A069-2BF49371D597}" type="presParOf" srcId="{477BB529-031D-42F5-BB93-340B558CD994}" destId="{EEEE02B4-8CF0-4D83-AC02-9A70C4AD7CE0}" srcOrd="0" destOrd="0" presId="urn:microsoft.com/office/officeart/2018/2/layout/IconVerticalSolidList"/>
    <dgm:cxn modelId="{C83F749E-C9D0-473A-9390-82F1C90A25EC}" type="presParOf" srcId="{477BB529-031D-42F5-BB93-340B558CD994}" destId="{1772E881-CAC8-47AB-96C0-CB890504B496}" srcOrd="1" destOrd="0" presId="urn:microsoft.com/office/officeart/2018/2/layout/IconVerticalSolidList"/>
    <dgm:cxn modelId="{973CFE76-7E35-4D3B-A97F-05955E71DBE9}" type="presParOf" srcId="{477BB529-031D-42F5-BB93-340B558CD994}" destId="{EB5CC4C1-106A-4458-8C4B-CEAC1A742102}" srcOrd="2" destOrd="0" presId="urn:microsoft.com/office/officeart/2018/2/layout/IconVerticalSolidList"/>
    <dgm:cxn modelId="{FAF1A709-BF24-451E-B007-DFEA590787B5}" type="presParOf" srcId="{477BB529-031D-42F5-BB93-340B558CD994}" destId="{B9FF6C53-942B-4D76-8AC5-369D14DC7C0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400AD6-4C24-4729-9EBC-9EDB6A3E9D5F}"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D321AFA6-2700-47AC-A7F8-4A8361942476}">
      <dgm:prSet/>
      <dgm:spPr/>
      <dgm:t>
        <a:bodyPr/>
        <a:lstStyle/>
        <a:p>
          <a:r>
            <a:rPr lang="es-ES"/>
            <a:t>Nube pública</a:t>
          </a:r>
          <a:endParaRPr lang="en-US"/>
        </a:p>
      </dgm:t>
    </dgm:pt>
    <dgm:pt modelId="{5EA23BE8-CB51-4091-9ABD-258ADA21B49B}" type="parTrans" cxnId="{9C5D2270-75ED-4089-A460-21B850A02705}">
      <dgm:prSet/>
      <dgm:spPr/>
      <dgm:t>
        <a:bodyPr/>
        <a:lstStyle/>
        <a:p>
          <a:endParaRPr lang="en-US"/>
        </a:p>
      </dgm:t>
    </dgm:pt>
    <dgm:pt modelId="{DCC7C7C5-2C73-4702-9C90-2BF5A8DF6CBD}" type="sibTrans" cxnId="{9C5D2270-75ED-4089-A460-21B850A02705}">
      <dgm:prSet/>
      <dgm:spPr/>
      <dgm:t>
        <a:bodyPr/>
        <a:lstStyle/>
        <a:p>
          <a:endParaRPr lang="en-US"/>
        </a:p>
      </dgm:t>
    </dgm:pt>
    <dgm:pt modelId="{2008602A-318B-464F-9643-2EA8EF3557C2}">
      <dgm:prSet/>
      <dgm:spPr/>
      <dgm:t>
        <a:bodyPr/>
        <a:lstStyle/>
        <a:p>
          <a:r>
            <a:rPr lang="es-ES"/>
            <a:t>Ofrecen recursos de computación, de almacenamiento y de red por Internet, lo que permite a las empresas acceder a recursos bajo demanda compartidos en función de sus requisitos únicos y de sus objetivos.</a:t>
          </a:r>
          <a:endParaRPr lang="en-US"/>
        </a:p>
      </dgm:t>
    </dgm:pt>
    <dgm:pt modelId="{E1D80583-277E-4C66-8E36-1C596C386587}" type="parTrans" cxnId="{6DA2FADA-9F92-488C-8682-93A7E4E63784}">
      <dgm:prSet/>
      <dgm:spPr/>
      <dgm:t>
        <a:bodyPr/>
        <a:lstStyle/>
        <a:p>
          <a:endParaRPr lang="en-US"/>
        </a:p>
      </dgm:t>
    </dgm:pt>
    <dgm:pt modelId="{3AD52426-AF28-4874-8FC3-D118C71E3424}" type="sibTrans" cxnId="{6DA2FADA-9F92-488C-8682-93A7E4E63784}">
      <dgm:prSet/>
      <dgm:spPr/>
      <dgm:t>
        <a:bodyPr/>
        <a:lstStyle/>
        <a:p>
          <a:endParaRPr lang="en-US"/>
        </a:p>
      </dgm:t>
    </dgm:pt>
    <dgm:pt modelId="{B352AEBC-91BE-4483-9A67-1BA3F4B18C82}">
      <dgm:prSet/>
      <dgm:spPr/>
      <dgm:t>
        <a:bodyPr/>
        <a:lstStyle/>
        <a:p>
          <a:r>
            <a:rPr lang="es-ES"/>
            <a:t>Nube privada</a:t>
          </a:r>
          <a:endParaRPr lang="en-US"/>
        </a:p>
      </dgm:t>
    </dgm:pt>
    <dgm:pt modelId="{DED139C6-297C-4700-B78B-150E08810969}" type="parTrans" cxnId="{36DF0715-0A3D-4C97-A5B3-20D8D4455B18}">
      <dgm:prSet/>
      <dgm:spPr/>
      <dgm:t>
        <a:bodyPr/>
        <a:lstStyle/>
        <a:p>
          <a:endParaRPr lang="en-US"/>
        </a:p>
      </dgm:t>
    </dgm:pt>
    <dgm:pt modelId="{525F29A1-1247-480B-8622-0FE836AE474C}" type="sibTrans" cxnId="{36DF0715-0A3D-4C97-A5B3-20D8D4455B18}">
      <dgm:prSet/>
      <dgm:spPr/>
      <dgm:t>
        <a:bodyPr/>
        <a:lstStyle/>
        <a:p>
          <a:endParaRPr lang="en-US"/>
        </a:p>
      </dgm:t>
    </dgm:pt>
    <dgm:pt modelId="{999B733D-A65B-438D-8839-6EC5F5954436}">
      <dgm:prSet/>
      <dgm:spPr/>
      <dgm:t>
        <a:bodyPr/>
        <a:lstStyle/>
        <a:p>
          <a:r>
            <a:rPr lang="es-ES"/>
            <a:t>Se crean, gestionan y pertenecen a una sola organización, y se alojan de forma privada en sus propios centros de datos, lo que comúnmente se denomina “on-premise”. Proporcionan más control, seguridad y gestión de datos</a:t>
          </a:r>
          <a:endParaRPr lang="en-US"/>
        </a:p>
      </dgm:t>
    </dgm:pt>
    <dgm:pt modelId="{4463F6D3-197C-4E88-983A-B2751EBFBC5C}" type="parTrans" cxnId="{17DF8E58-B6FD-4386-98D3-28E0BAFE8B69}">
      <dgm:prSet/>
      <dgm:spPr/>
      <dgm:t>
        <a:bodyPr/>
        <a:lstStyle/>
        <a:p>
          <a:endParaRPr lang="en-US"/>
        </a:p>
      </dgm:t>
    </dgm:pt>
    <dgm:pt modelId="{AE5531E6-BDB7-441F-9E31-3573E576ECD6}" type="sibTrans" cxnId="{17DF8E58-B6FD-4386-98D3-28E0BAFE8B69}">
      <dgm:prSet/>
      <dgm:spPr/>
      <dgm:t>
        <a:bodyPr/>
        <a:lstStyle/>
        <a:p>
          <a:endParaRPr lang="en-US"/>
        </a:p>
      </dgm:t>
    </dgm:pt>
    <dgm:pt modelId="{112AD735-19D3-4C2D-848C-13FA43420E7E}">
      <dgm:prSet/>
      <dgm:spPr/>
      <dgm:t>
        <a:bodyPr/>
        <a:lstStyle/>
        <a:p>
          <a:r>
            <a:rPr lang="es-ES"/>
            <a:t>Nube híbrida</a:t>
          </a:r>
          <a:endParaRPr lang="en-US"/>
        </a:p>
      </dgm:t>
    </dgm:pt>
    <dgm:pt modelId="{3D1BB924-A15A-45B3-B694-BAC8AC7E09F7}" type="parTrans" cxnId="{31A6BAC7-3860-4871-89EB-C47C0EEFC6BB}">
      <dgm:prSet/>
      <dgm:spPr/>
      <dgm:t>
        <a:bodyPr/>
        <a:lstStyle/>
        <a:p>
          <a:endParaRPr lang="en-US"/>
        </a:p>
      </dgm:t>
    </dgm:pt>
    <dgm:pt modelId="{6C97D953-B2CF-4B21-BB44-5CE1722595C2}" type="sibTrans" cxnId="{31A6BAC7-3860-4871-89EB-C47C0EEFC6BB}">
      <dgm:prSet/>
      <dgm:spPr/>
      <dgm:t>
        <a:bodyPr/>
        <a:lstStyle/>
        <a:p>
          <a:endParaRPr lang="en-US"/>
        </a:p>
      </dgm:t>
    </dgm:pt>
    <dgm:pt modelId="{3C75F605-C8D7-48A2-9D2D-7AA66BE7F7C7}">
      <dgm:prSet/>
      <dgm:spPr/>
      <dgm:t>
        <a:bodyPr/>
        <a:lstStyle/>
        <a:p>
          <a:r>
            <a:rPr lang="es-MX"/>
            <a:t>Combinan modelos de nube pública y privada</a:t>
          </a:r>
          <a:endParaRPr lang="en-US"/>
        </a:p>
      </dgm:t>
    </dgm:pt>
    <dgm:pt modelId="{70957D4E-0EA6-4D73-ADC6-13EE26B3D54A}" type="parTrans" cxnId="{06AD9652-72A8-42B0-9D51-10A74F1E47B1}">
      <dgm:prSet/>
      <dgm:spPr/>
      <dgm:t>
        <a:bodyPr/>
        <a:lstStyle/>
        <a:p>
          <a:endParaRPr lang="en-US"/>
        </a:p>
      </dgm:t>
    </dgm:pt>
    <dgm:pt modelId="{7536C852-DA3D-4DBA-B597-84D085332514}" type="sibTrans" cxnId="{06AD9652-72A8-42B0-9D51-10A74F1E47B1}">
      <dgm:prSet/>
      <dgm:spPr/>
      <dgm:t>
        <a:bodyPr/>
        <a:lstStyle/>
        <a:p>
          <a:endParaRPr lang="en-US"/>
        </a:p>
      </dgm:t>
    </dgm:pt>
    <dgm:pt modelId="{BF55F865-4A51-4CD2-91C5-6E44F6DC4D93}" type="pres">
      <dgm:prSet presAssocID="{00400AD6-4C24-4729-9EBC-9EDB6A3E9D5F}" presName="root" presStyleCnt="0">
        <dgm:presLayoutVars>
          <dgm:dir/>
          <dgm:resizeHandles val="exact"/>
        </dgm:presLayoutVars>
      </dgm:prSet>
      <dgm:spPr/>
    </dgm:pt>
    <dgm:pt modelId="{F3DBA76C-A041-46E3-98C9-5C1F2E4652AD}" type="pres">
      <dgm:prSet presAssocID="{D321AFA6-2700-47AC-A7F8-4A8361942476}" presName="compNode" presStyleCnt="0"/>
      <dgm:spPr/>
    </dgm:pt>
    <dgm:pt modelId="{2A73D787-FE60-4DA8-B25E-27935B0B48F6}" type="pres">
      <dgm:prSet presAssocID="{D321AFA6-2700-47AC-A7F8-4A8361942476}" presName="bgRect" presStyleLbl="bgShp" presStyleIdx="0" presStyleCnt="3"/>
      <dgm:spPr/>
    </dgm:pt>
    <dgm:pt modelId="{346B94FA-1839-4D84-AC79-7497C85631C4}" type="pres">
      <dgm:prSet presAssocID="{D321AFA6-2700-47AC-A7F8-4A83619424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4DACDA1-0AC9-407D-A44B-BAC4C1D51C8C}" type="pres">
      <dgm:prSet presAssocID="{D321AFA6-2700-47AC-A7F8-4A8361942476}" presName="spaceRect" presStyleCnt="0"/>
      <dgm:spPr/>
    </dgm:pt>
    <dgm:pt modelId="{42B74FD0-7F2E-4AF8-BB51-D44BC838BA57}" type="pres">
      <dgm:prSet presAssocID="{D321AFA6-2700-47AC-A7F8-4A8361942476}" presName="parTx" presStyleLbl="revTx" presStyleIdx="0" presStyleCnt="6">
        <dgm:presLayoutVars>
          <dgm:chMax val="0"/>
          <dgm:chPref val="0"/>
        </dgm:presLayoutVars>
      </dgm:prSet>
      <dgm:spPr/>
    </dgm:pt>
    <dgm:pt modelId="{EA6378EF-AE36-42B6-85D4-AD1430A3AEEC}" type="pres">
      <dgm:prSet presAssocID="{D321AFA6-2700-47AC-A7F8-4A8361942476}" presName="desTx" presStyleLbl="revTx" presStyleIdx="1" presStyleCnt="6">
        <dgm:presLayoutVars/>
      </dgm:prSet>
      <dgm:spPr/>
    </dgm:pt>
    <dgm:pt modelId="{8B680AFF-5264-40F3-995E-6AACC192349E}" type="pres">
      <dgm:prSet presAssocID="{DCC7C7C5-2C73-4702-9C90-2BF5A8DF6CBD}" presName="sibTrans" presStyleCnt="0"/>
      <dgm:spPr/>
    </dgm:pt>
    <dgm:pt modelId="{CCED65BC-5C6F-4D5D-B7E7-CD5D26AC1991}" type="pres">
      <dgm:prSet presAssocID="{B352AEBC-91BE-4483-9A67-1BA3F4B18C82}" presName="compNode" presStyleCnt="0"/>
      <dgm:spPr/>
    </dgm:pt>
    <dgm:pt modelId="{6AB53402-551C-4F02-9C71-A36895F5111A}" type="pres">
      <dgm:prSet presAssocID="{B352AEBC-91BE-4483-9A67-1BA3F4B18C82}" presName="bgRect" presStyleLbl="bgShp" presStyleIdx="1" presStyleCnt="3"/>
      <dgm:spPr/>
    </dgm:pt>
    <dgm:pt modelId="{5B4FE55B-B899-4171-B85B-580F0F4E92D8}" type="pres">
      <dgm:prSet presAssocID="{B352AEBC-91BE-4483-9A67-1BA3F4B18C8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erarquía"/>
        </a:ext>
      </dgm:extLst>
    </dgm:pt>
    <dgm:pt modelId="{F381B967-9606-46D0-B8BF-78C74B99B2D2}" type="pres">
      <dgm:prSet presAssocID="{B352AEBC-91BE-4483-9A67-1BA3F4B18C82}" presName="spaceRect" presStyleCnt="0"/>
      <dgm:spPr/>
    </dgm:pt>
    <dgm:pt modelId="{416EA45F-C5C4-4CC3-B36C-C056F5E0A60D}" type="pres">
      <dgm:prSet presAssocID="{B352AEBC-91BE-4483-9A67-1BA3F4B18C82}" presName="parTx" presStyleLbl="revTx" presStyleIdx="2" presStyleCnt="6">
        <dgm:presLayoutVars>
          <dgm:chMax val="0"/>
          <dgm:chPref val="0"/>
        </dgm:presLayoutVars>
      </dgm:prSet>
      <dgm:spPr/>
    </dgm:pt>
    <dgm:pt modelId="{44CCAF8B-FB0F-42DA-BDD0-2D988B9DB732}" type="pres">
      <dgm:prSet presAssocID="{B352AEBC-91BE-4483-9A67-1BA3F4B18C82}" presName="desTx" presStyleLbl="revTx" presStyleIdx="3" presStyleCnt="6">
        <dgm:presLayoutVars/>
      </dgm:prSet>
      <dgm:spPr/>
    </dgm:pt>
    <dgm:pt modelId="{4D712CB6-C2EE-4273-B4FE-36A6D26027CF}" type="pres">
      <dgm:prSet presAssocID="{525F29A1-1247-480B-8622-0FE836AE474C}" presName="sibTrans" presStyleCnt="0"/>
      <dgm:spPr/>
    </dgm:pt>
    <dgm:pt modelId="{BF2DE28D-E994-4677-B6FB-E4B283DC7485}" type="pres">
      <dgm:prSet presAssocID="{112AD735-19D3-4C2D-848C-13FA43420E7E}" presName="compNode" presStyleCnt="0"/>
      <dgm:spPr/>
    </dgm:pt>
    <dgm:pt modelId="{BCA6E35E-50A8-4ABF-A65C-3918830F8A77}" type="pres">
      <dgm:prSet presAssocID="{112AD735-19D3-4C2D-848C-13FA43420E7E}" presName="bgRect" presStyleLbl="bgShp" presStyleIdx="2" presStyleCnt="3"/>
      <dgm:spPr/>
    </dgm:pt>
    <dgm:pt modelId="{00E37A36-C243-4F47-B859-94E0656BFB6A}" type="pres">
      <dgm:prSet presAssocID="{112AD735-19D3-4C2D-848C-13FA43420E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ube"/>
        </a:ext>
      </dgm:extLst>
    </dgm:pt>
    <dgm:pt modelId="{A9800E02-5EEA-412D-AA2D-10BB689019C6}" type="pres">
      <dgm:prSet presAssocID="{112AD735-19D3-4C2D-848C-13FA43420E7E}" presName="spaceRect" presStyleCnt="0"/>
      <dgm:spPr/>
    </dgm:pt>
    <dgm:pt modelId="{847C9E39-EB65-4898-AFCC-A5EFBA2CDAFA}" type="pres">
      <dgm:prSet presAssocID="{112AD735-19D3-4C2D-848C-13FA43420E7E}" presName="parTx" presStyleLbl="revTx" presStyleIdx="4" presStyleCnt="6">
        <dgm:presLayoutVars>
          <dgm:chMax val="0"/>
          <dgm:chPref val="0"/>
        </dgm:presLayoutVars>
      </dgm:prSet>
      <dgm:spPr/>
    </dgm:pt>
    <dgm:pt modelId="{D7EF11A2-F63A-49A4-825B-E2ED396F63AA}" type="pres">
      <dgm:prSet presAssocID="{112AD735-19D3-4C2D-848C-13FA43420E7E}" presName="desTx" presStyleLbl="revTx" presStyleIdx="5" presStyleCnt="6">
        <dgm:presLayoutVars/>
      </dgm:prSet>
      <dgm:spPr/>
    </dgm:pt>
  </dgm:ptLst>
  <dgm:cxnLst>
    <dgm:cxn modelId="{36DF0715-0A3D-4C97-A5B3-20D8D4455B18}" srcId="{00400AD6-4C24-4729-9EBC-9EDB6A3E9D5F}" destId="{B352AEBC-91BE-4483-9A67-1BA3F4B18C82}" srcOrd="1" destOrd="0" parTransId="{DED139C6-297C-4700-B78B-150E08810969}" sibTransId="{525F29A1-1247-480B-8622-0FE836AE474C}"/>
    <dgm:cxn modelId="{8E119219-7804-41FA-90B7-B1F15EF09509}" type="presOf" srcId="{B352AEBC-91BE-4483-9A67-1BA3F4B18C82}" destId="{416EA45F-C5C4-4CC3-B36C-C056F5E0A60D}" srcOrd="0" destOrd="0" presId="urn:microsoft.com/office/officeart/2018/2/layout/IconVerticalSolidList"/>
    <dgm:cxn modelId="{E2986333-EFFF-4CA5-B430-795EADDC38D4}" type="presOf" srcId="{D321AFA6-2700-47AC-A7F8-4A8361942476}" destId="{42B74FD0-7F2E-4AF8-BB51-D44BC838BA57}" srcOrd="0" destOrd="0" presId="urn:microsoft.com/office/officeart/2018/2/layout/IconVerticalSolidList"/>
    <dgm:cxn modelId="{CB16CD5D-F5BF-46D5-A4EA-37D9A3B3166C}" type="presOf" srcId="{999B733D-A65B-438D-8839-6EC5F5954436}" destId="{44CCAF8B-FB0F-42DA-BDD0-2D988B9DB732}" srcOrd="0" destOrd="0" presId="urn:microsoft.com/office/officeart/2018/2/layout/IconVerticalSolidList"/>
    <dgm:cxn modelId="{CF6BAC67-D9AA-403A-9302-2AC9F528687C}" type="presOf" srcId="{112AD735-19D3-4C2D-848C-13FA43420E7E}" destId="{847C9E39-EB65-4898-AFCC-A5EFBA2CDAFA}" srcOrd="0" destOrd="0" presId="urn:microsoft.com/office/officeart/2018/2/layout/IconVerticalSolidList"/>
    <dgm:cxn modelId="{9C5D2270-75ED-4089-A460-21B850A02705}" srcId="{00400AD6-4C24-4729-9EBC-9EDB6A3E9D5F}" destId="{D321AFA6-2700-47AC-A7F8-4A8361942476}" srcOrd="0" destOrd="0" parTransId="{5EA23BE8-CB51-4091-9ABD-258ADA21B49B}" sibTransId="{DCC7C7C5-2C73-4702-9C90-2BF5A8DF6CBD}"/>
    <dgm:cxn modelId="{06AD9652-72A8-42B0-9D51-10A74F1E47B1}" srcId="{112AD735-19D3-4C2D-848C-13FA43420E7E}" destId="{3C75F605-C8D7-48A2-9D2D-7AA66BE7F7C7}" srcOrd="0" destOrd="0" parTransId="{70957D4E-0EA6-4D73-ADC6-13EE26B3D54A}" sibTransId="{7536C852-DA3D-4DBA-B597-84D085332514}"/>
    <dgm:cxn modelId="{17DF8E58-B6FD-4386-98D3-28E0BAFE8B69}" srcId="{B352AEBC-91BE-4483-9A67-1BA3F4B18C82}" destId="{999B733D-A65B-438D-8839-6EC5F5954436}" srcOrd="0" destOrd="0" parTransId="{4463F6D3-197C-4E88-983A-B2751EBFBC5C}" sibTransId="{AE5531E6-BDB7-441F-9E31-3573E576ECD6}"/>
    <dgm:cxn modelId="{427D4690-5E49-4999-B288-D1DEE9B598E4}" type="presOf" srcId="{3C75F605-C8D7-48A2-9D2D-7AA66BE7F7C7}" destId="{D7EF11A2-F63A-49A4-825B-E2ED396F63AA}" srcOrd="0" destOrd="0" presId="urn:microsoft.com/office/officeart/2018/2/layout/IconVerticalSolidList"/>
    <dgm:cxn modelId="{CABF8DC2-E5CE-47D1-B34D-5D12412A46CD}" type="presOf" srcId="{00400AD6-4C24-4729-9EBC-9EDB6A3E9D5F}" destId="{BF55F865-4A51-4CD2-91C5-6E44F6DC4D93}" srcOrd="0" destOrd="0" presId="urn:microsoft.com/office/officeart/2018/2/layout/IconVerticalSolidList"/>
    <dgm:cxn modelId="{31A6BAC7-3860-4871-89EB-C47C0EEFC6BB}" srcId="{00400AD6-4C24-4729-9EBC-9EDB6A3E9D5F}" destId="{112AD735-19D3-4C2D-848C-13FA43420E7E}" srcOrd="2" destOrd="0" parTransId="{3D1BB924-A15A-45B3-B694-BAC8AC7E09F7}" sibTransId="{6C97D953-B2CF-4B21-BB44-5CE1722595C2}"/>
    <dgm:cxn modelId="{6DA2FADA-9F92-488C-8682-93A7E4E63784}" srcId="{D321AFA6-2700-47AC-A7F8-4A8361942476}" destId="{2008602A-318B-464F-9643-2EA8EF3557C2}" srcOrd="0" destOrd="0" parTransId="{E1D80583-277E-4C66-8E36-1C596C386587}" sibTransId="{3AD52426-AF28-4874-8FC3-D118C71E3424}"/>
    <dgm:cxn modelId="{599D69F2-253F-4B18-B007-DE1ECF0B24B1}" type="presOf" srcId="{2008602A-318B-464F-9643-2EA8EF3557C2}" destId="{EA6378EF-AE36-42B6-85D4-AD1430A3AEEC}" srcOrd="0" destOrd="0" presId="urn:microsoft.com/office/officeart/2018/2/layout/IconVerticalSolidList"/>
    <dgm:cxn modelId="{8BB77DB8-5871-475C-A873-E1FE101189B6}" type="presParOf" srcId="{BF55F865-4A51-4CD2-91C5-6E44F6DC4D93}" destId="{F3DBA76C-A041-46E3-98C9-5C1F2E4652AD}" srcOrd="0" destOrd="0" presId="urn:microsoft.com/office/officeart/2018/2/layout/IconVerticalSolidList"/>
    <dgm:cxn modelId="{27810B8D-B115-4CA6-8DED-6F4AC9E7C6EE}" type="presParOf" srcId="{F3DBA76C-A041-46E3-98C9-5C1F2E4652AD}" destId="{2A73D787-FE60-4DA8-B25E-27935B0B48F6}" srcOrd="0" destOrd="0" presId="urn:microsoft.com/office/officeart/2018/2/layout/IconVerticalSolidList"/>
    <dgm:cxn modelId="{8528DBC9-9093-4397-BBCF-7472F6CEA9A8}" type="presParOf" srcId="{F3DBA76C-A041-46E3-98C9-5C1F2E4652AD}" destId="{346B94FA-1839-4D84-AC79-7497C85631C4}" srcOrd="1" destOrd="0" presId="urn:microsoft.com/office/officeart/2018/2/layout/IconVerticalSolidList"/>
    <dgm:cxn modelId="{F5209258-B147-43DE-982C-A3899DB5CAEB}" type="presParOf" srcId="{F3DBA76C-A041-46E3-98C9-5C1F2E4652AD}" destId="{C4DACDA1-0AC9-407D-A44B-BAC4C1D51C8C}" srcOrd="2" destOrd="0" presId="urn:microsoft.com/office/officeart/2018/2/layout/IconVerticalSolidList"/>
    <dgm:cxn modelId="{94F75127-4137-4E02-9CD4-6356BB7CA8A2}" type="presParOf" srcId="{F3DBA76C-A041-46E3-98C9-5C1F2E4652AD}" destId="{42B74FD0-7F2E-4AF8-BB51-D44BC838BA57}" srcOrd="3" destOrd="0" presId="urn:microsoft.com/office/officeart/2018/2/layout/IconVerticalSolidList"/>
    <dgm:cxn modelId="{68913C58-6146-4153-ACFF-9AEA2F181040}" type="presParOf" srcId="{F3DBA76C-A041-46E3-98C9-5C1F2E4652AD}" destId="{EA6378EF-AE36-42B6-85D4-AD1430A3AEEC}" srcOrd="4" destOrd="0" presId="urn:microsoft.com/office/officeart/2018/2/layout/IconVerticalSolidList"/>
    <dgm:cxn modelId="{7084B165-8C7C-4CC0-A3BC-5EE24093EDDC}" type="presParOf" srcId="{BF55F865-4A51-4CD2-91C5-6E44F6DC4D93}" destId="{8B680AFF-5264-40F3-995E-6AACC192349E}" srcOrd="1" destOrd="0" presId="urn:microsoft.com/office/officeart/2018/2/layout/IconVerticalSolidList"/>
    <dgm:cxn modelId="{5ECD56CE-986A-41FA-AC57-5502D38A5A98}" type="presParOf" srcId="{BF55F865-4A51-4CD2-91C5-6E44F6DC4D93}" destId="{CCED65BC-5C6F-4D5D-B7E7-CD5D26AC1991}" srcOrd="2" destOrd="0" presId="urn:microsoft.com/office/officeart/2018/2/layout/IconVerticalSolidList"/>
    <dgm:cxn modelId="{3EB8D378-B733-4A72-AF8B-22BF11D74CDA}" type="presParOf" srcId="{CCED65BC-5C6F-4D5D-B7E7-CD5D26AC1991}" destId="{6AB53402-551C-4F02-9C71-A36895F5111A}" srcOrd="0" destOrd="0" presId="urn:microsoft.com/office/officeart/2018/2/layout/IconVerticalSolidList"/>
    <dgm:cxn modelId="{1FB02490-6E39-402A-8909-2F70A6322522}" type="presParOf" srcId="{CCED65BC-5C6F-4D5D-B7E7-CD5D26AC1991}" destId="{5B4FE55B-B899-4171-B85B-580F0F4E92D8}" srcOrd="1" destOrd="0" presId="urn:microsoft.com/office/officeart/2018/2/layout/IconVerticalSolidList"/>
    <dgm:cxn modelId="{4B81F241-DDA6-492D-85B1-8BFCA65A2766}" type="presParOf" srcId="{CCED65BC-5C6F-4D5D-B7E7-CD5D26AC1991}" destId="{F381B967-9606-46D0-B8BF-78C74B99B2D2}" srcOrd="2" destOrd="0" presId="urn:microsoft.com/office/officeart/2018/2/layout/IconVerticalSolidList"/>
    <dgm:cxn modelId="{AF8D6263-C4E7-473B-8C32-585914149328}" type="presParOf" srcId="{CCED65BC-5C6F-4D5D-B7E7-CD5D26AC1991}" destId="{416EA45F-C5C4-4CC3-B36C-C056F5E0A60D}" srcOrd="3" destOrd="0" presId="urn:microsoft.com/office/officeart/2018/2/layout/IconVerticalSolidList"/>
    <dgm:cxn modelId="{7AE7A114-3C0A-47CF-9652-C3FF3BEC1520}" type="presParOf" srcId="{CCED65BC-5C6F-4D5D-B7E7-CD5D26AC1991}" destId="{44CCAF8B-FB0F-42DA-BDD0-2D988B9DB732}" srcOrd="4" destOrd="0" presId="urn:microsoft.com/office/officeart/2018/2/layout/IconVerticalSolidList"/>
    <dgm:cxn modelId="{4FABEDD4-3075-4ADA-9FF7-6A75544C212D}" type="presParOf" srcId="{BF55F865-4A51-4CD2-91C5-6E44F6DC4D93}" destId="{4D712CB6-C2EE-4273-B4FE-36A6D26027CF}" srcOrd="3" destOrd="0" presId="urn:microsoft.com/office/officeart/2018/2/layout/IconVerticalSolidList"/>
    <dgm:cxn modelId="{A4D99405-1392-4511-B430-855263FEC039}" type="presParOf" srcId="{BF55F865-4A51-4CD2-91C5-6E44F6DC4D93}" destId="{BF2DE28D-E994-4677-B6FB-E4B283DC7485}" srcOrd="4" destOrd="0" presId="urn:microsoft.com/office/officeart/2018/2/layout/IconVerticalSolidList"/>
    <dgm:cxn modelId="{343849BC-0EA3-401E-ABBA-2FF13A02F3E9}" type="presParOf" srcId="{BF2DE28D-E994-4677-B6FB-E4B283DC7485}" destId="{BCA6E35E-50A8-4ABF-A65C-3918830F8A77}" srcOrd="0" destOrd="0" presId="urn:microsoft.com/office/officeart/2018/2/layout/IconVerticalSolidList"/>
    <dgm:cxn modelId="{874F038A-2CC7-46DC-92C9-EBA2B71D95DF}" type="presParOf" srcId="{BF2DE28D-E994-4677-B6FB-E4B283DC7485}" destId="{00E37A36-C243-4F47-B859-94E0656BFB6A}" srcOrd="1" destOrd="0" presId="urn:microsoft.com/office/officeart/2018/2/layout/IconVerticalSolidList"/>
    <dgm:cxn modelId="{95A665FE-9786-45F4-8653-6BF9A3CB5377}" type="presParOf" srcId="{BF2DE28D-E994-4677-B6FB-E4B283DC7485}" destId="{A9800E02-5EEA-412D-AA2D-10BB689019C6}" srcOrd="2" destOrd="0" presId="urn:microsoft.com/office/officeart/2018/2/layout/IconVerticalSolidList"/>
    <dgm:cxn modelId="{3AC8CB81-C28A-4BA8-B5D7-5C0AB82ED4E6}" type="presParOf" srcId="{BF2DE28D-E994-4677-B6FB-E4B283DC7485}" destId="{847C9E39-EB65-4898-AFCC-A5EFBA2CDAFA}" srcOrd="3" destOrd="0" presId="urn:microsoft.com/office/officeart/2018/2/layout/IconVerticalSolidList"/>
    <dgm:cxn modelId="{803932AD-AA66-4FCA-860A-8D7D395E7489}" type="presParOf" srcId="{BF2DE28D-E994-4677-B6FB-E4B283DC7485}" destId="{D7EF11A2-F63A-49A4-825B-E2ED396F63A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9B4644A-743D-423E-BBBC-DB19A4A2E41C}"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567C064-3FDC-48DE-BBA7-693D93E4F894}">
      <dgm:prSet/>
      <dgm:spPr/>
      <dgm:t>
        <a:bodyPr/>
        <a:lstStyle/>
        <a:p>
          <a:r>
            <a:rPr lang="es-ES"/>
            <a:t>Infraestructura como servicio (IaaS)</a:t>
          </a:r>
          <a:endParaRPr lang="en-US"/>
        </a:p>
      </dgm:t>
    </dgm:pt>
    <dgm:pt modelId="{AF5CFD21-1D34-4B24-91E8-1AF3D0A660E3}" type="parTrans" cxnId="{98BD1E54-89A9-4C21-8F7B-351498F3CA58}">
      <dgm:prSet/>
      <dgm:spPr/>
      <dgm:t>
        <a:bodyPr/>
        <a:lstStyle/>
        <a:p>
          <a:endParaRPr lang="en-US"/>
        </a:p>
      </dgm:t>
    </dgm:pt>
    <dgm:pt modelId="{26CE5F86-5D38-44EF-9B34-366AA782A518}" type="sibTrans" cxnId="{98BD1E54-89A9-4C21-8F7B-351498F3CA58}">
      <dgm:prSet/>
      <dgm:spPr/>
      <dgm:t>
        <a:bodyPr/>
        <a:lstStyle/>
        <a:p>
          <a:endParaRPr lang="en-US"/>
        </a:p>
      </dgm:t>
    </dgm:pt>
    <dgm:pt modelId="{308CA4C5-0A62-433B-BB0A-2843FBC728A9}">
      <dgm:prSet/>
      <dgm:spPr/>
      <dgm:t>
        <a:bodyPr/>
        <a:lstStyle/>
        <a:p>
          <a:r>
            <a:rPr lang="es-ES"/>
            <a:t>Ofrece acceso bajode manda a servicios de infraestructura de TI, como computación, almacenamiento, redes y virtualización.</a:t>
          </a:r>
          <a:endParaRPr lang="en-US"/>
        </a:p>
      </dgm:t>
    </dgm:pt>
    <dgm:pt modelId="{156B7EDF-344A-48BC-AD80-22D8156B2718}" type="parTrans" cxnId="{8BD32AF8-39F7-4124-99E7-8DA63AFC3993}">
      <dgm:prSet/>
      <dgm:spPr/>
      <dgm:t>
        <a:bodyPr/>
        <a:lstStyle/>
        <a:p>
          <a:endParaRPr lang="en-US"/>
        </a:p>
      </dgm:t>
    </dgm:pt>
    <dgm:pt modelId="{CE474B18-C3DA-4E38-B0A8-531DBF6370E6}" type="sibTrans" cxnId="{8BD32AF8-39F7-4124-99E7-8DA63AFC3993}">
      <dgm:prSet/>
      <dgm:spPr/>
      <dgm:t>
        <a:bodyPr/>
        <a:lstStyle/>
        <a:p>
          <a:endParaRPr lang="en-US"/>
        </a:p>
      </dgm:t>
    </dgm:pt>
    <dgm:pt modelId="{466CB830-EE0F-4857-BE92-1B66306758C5}">
      <dgm:prSet/>
      <dgm:spPr/>
      <dgm:t>
        <a:bodyPr/>
        <a:lstStyle/>
        <a:p>
          <a:r>
            <a:rPr lang="es-ES"/>
            <a:t>Plataforma como servicio (PaaS)</a:t>
          </a:r>
          <a:endParaRPr lang="en-US"/>
        </a:p>
      </dgm:t>
    </dgm:pt>
    <dgm:pt modelId="{29C1CCE4-1D99-4898-A7B1-C9255166C1CB}" type="parTrans" cxnId="{13115247-E637-4B4E-9BDA-D8600578BB1F}">
      <dgm:prSet/>
      <dgm:spPr/>
      <dgm:t>
        <a:bodyPr/>
        <a:lstStyle/>
        <a:p>
          <a:endParaRPr lang="en-US"/>
        </a:p>
      </dgm:t>
    </dgm:pt>
    <dgm:pt modelId="{77B0CEA2-D154-4EBD-9270-728B75942D1D}" type="sibTrans" cxnId="{13115247-E637-4B4E-9BDA-D8600578BB1F}">
      <dgm:prSet/>
      <dgm:spPr/>
      <dgm:t>
        <a:bodyPr/>
        <a:lstStyle/>
        <a:p>
          <a:endParaRPr lang="en-US"/>
        </a:p>
      </dgm:t>
    </dgm:pt>
    <dgm:pt modelId="{4B0203BD-AA7A-45A5-BAA4-18614452B0C6}">
      <dgm:prSet/>
      <dgm:spPr/>
      <dgm:t>
        <a:bodyPr/>
        <a:lstStyle/>
        <a:p>
          <a:r>
            <a:rPr lang="es-ES"/>
            <a:t>Ofrece todos los recursos de hardware y software necesarios para desarrollar aplicaciones en la nube. Con PaaS, las empresas pueden centrarse por completo en el desarrollo de aplicaciones sin la carga que supone gestionar y mantener la infraestructura subyacente</a:t>
          </a:r>
          <a:endParaRPr lang="en-US"/>
        </a:p>
      </dgm:t>
    </dgm:pt>
    <dgm:pt modelId="{5EE03C94-F83D-4231-9D44-16F80D573C85}" type="parTrans" cxnId="{1F592903-5C86-492C-9B7D-5B4769132328}">
      <dgm:prSet/>
      <dgm:spPr/>
      <dgm:t>
        <a:bodyPr/>
        <a:lstStyle/>
        <a:p>
          <a:endParaRPr lang="en-US"/>
        </a:p>
      </dgm:t>
    </dgm:pt>
    <dgm:pt modelId="{91AB9B60-C1FB-47EA-AAEC-A31528D276A3}" type="sibTrans" cxnId="{1F592903-5C86-492C-9B7D-5B4769132328}">
      <dgm:prSet/>
      <dgm:spPr/>
      <dgm:t>
        <a:bodyPr/>
        <a:lstStyle/>
        <a:p>
          <a:endParaRPr lang="en-US"/>
        </a:p>
      </dgm:t>
    </dgm:pt>
    <dgm:pt modelId="{101A5C5C-EE2B-46FB-B252-3F248F062F4D}">
      <dgm:prSet/>
      <dgm:spPr/>
      <dgm:t>
        <a:bodyPr/>
        <a:lstStyle/>
        <a:p>
          <a:r>
            <a:rPr lang="es-ES"/>
            <a:t>Software como servicio (SaaS)</a:t>
          </a:r>
          <a:endParaRPr lang="en-US"/>
        </a:p>
      </dgm:t>
    </dgm:pt>
    <dgm:pt modelId="{5D291E31-D58B-4607-819D-D67A73EEE069}" type="parTrans" cxnId="{7D9C490D-D7A3-49CB-A8FD-5898DC809DFA}">
      <dgm:prSet/>
      <dgm:spPr/>
      <dgm:t>
        <a:bodyPr/>
        <a:lstStyle/>
        <a:p>
          <a:endParaRPr lang="en-US"/>
        </a:p>
      </dgm:t>
    </dgm:pt>
    <dgm:pt modelId="{E1A310A1-6115-4BCF-AA88-479EA09A80F4}" type="sibTrans" cxnId="{7D9C490D-D7A3-49CB-A8FD-5898DC809DFA}">
      <dgm:prSet/>
      <dgm:spPr/>
      <dgm:t>
        <a:bodyPr/>
        <a:lstStyle/>
        <a:p>
          <a:endParaRPr lang="en-US"/>
        </a:p>
      </dgm:t>
    </dgm:pt>
    <dgm:pt modelId="{5916F2B9-6854-4E79-BA77-036F9ACF5346}">
      <dgm:prSet/>
      <dgm:spPr/>
      <dgm:t>
        <a:bodyPr/>
        <a:lstStyle/>
        <a:p>
          <a:r>
            <a:rPr lang="es-ES"/>
            <a:t>Proporciona una pila de aplicaciones completa como servicio, desde la infraestructura subyacente hasta el mantenimiento y las actualizaciones del propio software de la aplicación.</a:t>
          </a:r>
          <a:endParaRPr lang="en-US"/>
        </a:p>
      </dgm:t>
    </dgm:pt>
    <dgm:pt modelId="{AA2AB04B-FF7C-43C3-8941-5F973351C2DF}" type="parTrans" cxnId="{7B3216A0-79E3-4A39-B944-A57089C93447}">
      <dgm:prSet/>
      <dgm:spPr/>
      <dgm:t>
        <a:bodyPr/>
        <a:lstStyle/>
        <a:p>
          <a:endParaRPr lang="en-US"/>
        </a:p>
      </dgm:t>
    </dgm:pt>
    <dgm:pt modelId="{0AE9BCFC-36AC-442D-A798-4ABE193BF6CD}" type="sibTrans" cxnId="{7B3216A0-79E3-4A39-B944-A57089C93447}">
      <dgm:prSet/>
      <dgm:spPr/>
      <dgm:t>
        <a:bodyPr/>
        <a:lstStyle/>
        <a:p>
          <a:endParaRPr lang="en-US"/>
        </a:p>
      </dgm:t>
    </dgm:pt>
    <dgm:pt modelId="{F7A5281B-0A48-4271-A59C-554EBD9020CD}" type="pres">
      <dgm:prSet presAssocID="{59B4644A-743D-423E-BBBC-DB19A4A2E41C}" presName="root" presStyleCnt="0">
        <dgm:presLayoutVars>
          <dgm:dir/>
          <dgm:resizeHandles val="exact"/>
        </dgm:presLayoutVars>
      </dgm:prSet>
      <dgm:spPr/>
    </dgm:pt>
    <dgm:pt modelId="{B3D7FD62-642E-4E55-AB32-10B8D60200B8}" type="pres">
      <dgm:prSet presAssocID="{C567C064-3FDC-48DE-BBA7-693D93E4F894}" presName="compNode" presStyleCnt="0"/>
      <dgm:spPr/>
    </dgm:pt>
    <dgm:pt modelId="{EA79B01C-57C7-40DA-8CA7-BF7FEA26F3C1}" type="pres">
      <dgm:prSet presAssocID="{C567C064-3FDC-48DE-BBA7-693D93E4F894}" presName="bgRect" presStyleLbl="bgShp" presStyleIdx="0" presStyleCnt="3"/>
      <dgm:spPr/>
    </dgm:pt>
    <dgm:pt modelId="{63812B29-F6BE-494F-866F-FC5CC3DDEC8C}" type="pres">
      <dgm:prSet presAssocID="{C567C064-3FDC-48DE-BBA7-693D93E4F89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idor"/>
        </a:ext>
      </dgm:extLst>
    </dgm:pt>
    <dgm:pt modelId="{54A49E92-D159-4412-B068-590F36A96879}" type="pres">
      <dgm:prSet presAssocID="{C567C064-3FDC-48DE-BBA7-693D93E4F894}" presName="spaceRect" presStyleCnt="0"/>
      <dgm:spPr/>
    </dgm:pt>
    <dgm:pt modelId="{E70902D5-CF57-4141-B657-65C688A0AF35}" type="pres">
      <dgm:prSet presAssocID="{C567C064-3FDC-48DE-BBA7-693D93E4F894}" presName="parTx" presStyleLbl="revTx" presStyleIdx="0" presStyleCnt="6">
        <dgm:presLayoutVars>
          <dgm:chMax val="0"/>
          <dgm:chPref val="0"/>
        </dgm:presLayoutVars>
      </dgm:prSet>
      <dgm:spPr/>
    </dgm:pt>
    <dgm:pt modelId="{4F872ED5-3687-4869-BAF2-40A37D3BF154}" type="pres">
      <dgm:prSet presAssocID="{C567C064-3FDC-48DE-BBA7-693D93E4F894}" presName="desTx" presStyleLbl="revTx" presStyleIdx="1" presStyleCnt="6">
        <dgm:presLayoutVars/>
      </dgm:prSet>
      <dgm:spPr/>
    </dgm:pt>
    <dgm:pt modelId="{4FFC4644-1441-4237-BD17-2AFA8D65835B}" type="pres">
      <dgm:prSet presAssocID="{26CE5F86-5D38-44EF-9B34-366AA782A518}" presName="sibTrans" presStyleCnt="0"/>
      <dgm:spPr/>
    </dgm:pt>
    <dgm:pt modelId="{0A545D86-FB25-4AFD-A868-424F3304B826}" type="pres">
      <dgm:prSet presAssocID="{466CB830-EE0F-4857-BE92-1B66306758C5}" presName="compNode" presStyleCnt="0"/>
      <dgm:spPr/>
    </dgm:pt>
    <dgm:pt modelId="{D8FAA0CE-B205-4755-B2B7-0D9CB99AA262}" type="pres">
      <dgm:prSet presAssocID="{466CB830-EE0F-4857-BE92-1B66306758C5}" presName="bgRect" presStyleLbl="bgShp" presStyleIdx="1" presStyleCnt="3"/>
      <dgm:spPr/>
    </dgm:pt>
    <dgm:pt modelId="{C7DCC633-AB9D-460C-9C8E-23677F97F4DA}" type="pres">
      <dgm:prSet presAssocID="{466CB830-EE0F-4857-BE92-1B66306758C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3E0F7273-F61F-4F0C-B8C4-03581CA88CFA}" type="pres">
      <dgm:prSet presAssocID="{466CB830-EE0F-4857-BE92-1B66306758C5}" presName="spaceRect" presStyleCnt="0"/>
      <dgm:spPr/>
    </dgm:pt>
    <dgm:pt modelId="{9C373A94-4C26-4442-9403-51E5A37D349F}" type="pres">
      <dgm:prSet presAssocID="{466CB830-EE0F-4857-BE92-1B66306758C5}" presName="parTx" presStyleLbl="revTx" presStyleIdx="2" presStyleCnt="6">
        <dgm:presLayoutVars>
          <dgm:chMax val="0"/>
          <dgm:chPref val="0"/>
        </dgm:presLayoutVars>
      </dgm:prSet>
      <dgm:spPr/>
    </dgm:pt>
    <dgm:pt modelId="{E2DABAB9-3896-4C9B-925D-43A4C9A43E61}" type="pres">
      <dgm:prSet presAssocID="{466CB830-EE0F-4857-BE92-1B66306758C5}" presName="desTx" presStyleLbl="revTx" presStyleIdx="3" presStyleCnt="6">
        <dgm:presLayoutVars/>
      </dgm:prSet>
      <dgm:spPr/>
    </dgm:pt>
    <dgm:pt modelId="{BEFBCF62-C7B2-46F5-A381-D6F6E799CCED}" type="pres">
      <dgm:prSet presAssocID="{77B0CEA2-D154-4EBD-9270-728B75942D1D}" presName="sibTrans" presStyleCnt="0"/>
      <dgm:spPr/>
    </dgm:pt>
    <dgm:pt modelId="{A999E17E-C940-4C89-9293-445B0549C619}" type="pres">
      <dgm:prSet presAssocID="{101A5C5C-EE2B-46FB-B252-3F248F062F4D}" presName="compNode" presStyleCnt="0"/>
      <dgm:spPr/>
    </dgm:pt>
    <dgm:pt modelId="{150258DB-876B-4197-BBA8-D1E3CCF79F15}" type="pres">
      <dgm:prSet presAssocID="{101A5C5C-EE2B-46FB-B252-3F248F062F4D}" presName="bgRect" presStyleLbl="bgShp" presStyleIdx="2" presStyleCnt="3"/>
      <dgm:spPr/>
    </dgm:pt>
    <dgm:pt modelId="{E0B32266-C805-4B0B-9AB8-3F91632B66E5}" type="pres">
      <dgm:prSet presAssocID="{101A5C5C-EE2B-46FB-B252-3F248F062F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ty Battery"/>
        </a:ext>
      </dgm:extLst>
    </dgm:pt>
    <dgm:pt modelId="{FFAB87DE-CA2E-406C-BCC6-0D7D207F1C8D}" type="pres">
      <dgm:prSet presAssocID="{101A5C5C-EE2B-46FB-B252-3F248F062F4D}" presName="spaceRect" presStyleCnt="0"/>
      <dgm:spPr/>
    </dgm:pt>
    <dgm:pt modelId="{F8CCE497-9D3C-47F9-8FED-C137622A1B9B}" type="pres">
      <dgm:prSet presAssocID="{101A5C5C-EE2B-46FB-B252-3F248F062F4D}" presName="parTx" presStyleLbl="revTx" presStyleIdx="4" presStyleCnt="6">
        <dgm:presLayoutVars>
          <dgm:chMax val="0"/>
          <dgm:chPref val="0"/>
        </dgm:presLayoutVars>
      </dgm:prSet>
      <dgm:spPr/>
    </dgm:pt>
    <dgm:pt modelId="{5860CBE7-4BA9-49D7-9E0C-58182151755F}" type="pres">
      <dgm:prSet presAssocID="{101A5C5C-EE2B-46FB-B252-3F248F062F4D}" presName="desTx" presStyleLbl="revTx" presStyleIdx="5" presStyleCnt="6">
        <dgm:presLayoutVars/>
      </dgm:prSet>
      <dgm:spPr/>
    </dgm:pt>
  </dgm:ptLst>
  <dgm:cxnLst>
    <dgm:cxn modelId="{1F592903-5C86-492C-9B7D-5B4769132328}" srcId="{466CB830-EE0F-4857-BE92-1B66306758C5}" destId="{4B0203BD-AA7A-45A5-BAA4-18614452B0C6}" srcOrd="0" destOrd="0" parTransId="{5EE03C94-F83D-4231-9D44-16F80D573C85}" sibTransId="{91AB9B60-C1FB-47EA-AAEC-A31528D276A3}"/>
    <dgm:cxn modelId="{87FCDC05-C127-4444-95F9-ED00B80074EB}" type="presOf" srcId="{308CA4C5-0A62-433B-BB0A-2843FBC728A9}" destId="{4F872ED5-3687-4869-BAF2-40A37D3BF154}" srcOrd="0" destOrd="0" presId="urn:microsoft.com/office/officeart/2018/2/layout/IconVerticalSolidList"/>
    <dgm:cxn modelId="{794BF809-B408-4780-95DE-8F7BB771A5F2}" type="presOf" srcId="{466CB830-EE0F-4857-BE92-1B66306758C5}" destId="{9C373A94-4C26-4442-9403-51E5A37D349F}" srcOrd="0" destOrd="0" presId="urn:microsoft.com/office/officeart/2018/2/layout/IconVerticalSolidList"/>
    <dgm:cxn modelId="{7D9C490D-D7A3-49CB-A8FD-5898DC809DFA}" srcId="{59B4644A-743D-423E-BBBC-DB19A4A2E41C}" destId="{101A5C5C-EE2B-46FB-B252-3F248F062F4D}" srcOrd="2" destOrd="0" parTransId="{5D291E31-D58B-4607-819D-D67A73EEE069}" sibTransId="{E1A310A1-6115-4BCF-AA88-479EA09A80F4}"/>
    <dgm:cxn modelId="{CC775D1E-3DBA-4FC0-8D84-05E149B411D8}" type="presOf" srcId="{5916F2B9-6854-4E79-BA77-036F9ACF5346}" destId="{5860CBE7-4BA9-49D7-9E0C-58182151755F}" srcOrd="0" destOrd="0" presId="urn:microsoft.com/office/officeart/2018/2/layout/IconVerticalSolidList"/>
    <dgm:cxn modelId="{13115247-E637-4B4E-9BDA-D8600578BB1F}" srcId="{59B4644A-743D-423E-BBBC-DB19A4A2E41C}" destId="{466CB830-EE0F-4857-BE92-1B66306758C5}" srcOrd="1" destOrd="0" parTransId="{29C1CCE4-1D99-4898-A7B1-C9255166C1CB}" sibTransId="{77B0CEA2-D154-4EBD-9270-728B75942D1D}"/>
    <dgm:cxn modelId="{98BD1E54-89A9-4C21-8F7B-351498F3CA58}" srcId="{59B4644A-743D-423E-BBBC-DB19A4A2E41C}" destId="{C567C064-3FDC-48DE-BBA7-693D93E4F894}" srcOrd="0" destOrd="0" parTransId="{AF5CFD21-1D34-4B24-91E8-1AF3D0A660E3}" sibTransId="{26CE5F86-5D38-44EF-9B34-366AA782A518}"/>
    <dgm:cxn modelId="{75AC727E-38F8-46BF-B9AB-7DC411F8E771}" type="presOf" srcId="{C567C064-3FDC-48DE-BBA7-693D93E4F894}" destId="{E70902D5-CF57-4141-B657-65C688A0AF35}" srcOrd="0" destOrd="0" presId="urn:microsoft.com/office/officeart/2018/2/layout/IconVerticalSolidList"/>
    <dgm:cxn modelId="{15A65D96-B391-4479-8AC6-7FA88BB743FE}" type="presOf" srcId="{101A5C5C-EE2B-46FB-B252-3F248F062F4D}" destId="{F8CCE497-9D3C-47F9-8FED-C137622A1B9B}" srcOrd="0" destOrd="0" presId="urn:microsoft.com/office/officeart/2018/2/layout/IconVerticalSolidList"/>
    <dgm:cxn modelId="{7B3216A0-79E3-4A39-B944-A57089C93447}" srcId="{101A5C5C-EE2B-46FB-B252-3F248F062F4D}" destId="{5916F2B9-6854-4E79-BA77-036F9ACF5346}" srcOrd="0" destOrd="0" parTransId="{AA2AB04B-FF7C-43C3-8941-5F973351C2DF}" sibTransId="{0AE9BCFC-36AC-442D-A798-4ABE193BF6CD}"/>
    <dgm:cxn modelId="{6C968DC8-92BE-4A75-AC3A-82B488E9E7AA}" type="presOf" srcId="{59B4644A-743D-423E-BBBC-DB19A4A2E41C}" destId="{F7A5281B-0A48-4271-A59C-554EBD9020CD}" srcOrd="0" destOrd="0" presId="urn:microsoft.com/office/officeart/2018/2/layout/IconVerticalSolidList"/>
    <dgm:cxn modelId="{47172ACF-553C-4686-8051-705027BFF831}" type="presOf" srcId="{4B0203BD-AA7A-45A5-BAA4-18614452B0C6}" destId="{E2DABAB9-3896-4C9B-925D-43A4C9A43E61}" srcOrd="0" destOrd="0" presId="urn:microsoft.com/office/officeart/2018/2/layout/IconVerticalSolidList"/>
    <dgm:cxn modelId="{8BD32AF8-39F7-4124-99E7-8DA63AFC3993}" srcId="{C567C064-3FDC-48DE-BBA7-693D93E4F894}" destId="{308CA4C5-0A62-433B-BB0A-2843FBC728A9}" srcOrd="0" destOrd="0" parTransId="{156B7EDF-344A-48BC-AD80-22D8156B2718}" sibTransId="{CE474B18-C3DA-4E38-B0A8-531DBF6370E6}"/>
    <dgm:cxn modelId="{3942DF05-42DF-4626-AA13-F44A2C461F4C}" type="presParOf" srcId="{F7A5281B-0A48-4271-A59C-554EBD9020CD}" destId="{B3D7FD62-642E-4E55-AB32-10B8D60200B8}" srcOrd="0" destOrd="0" presId="urn:microsoft.com/office/officeart/2018/2/layout/IconVerticalSolidList"/>
    <dgm:cxn modelId="{B996B82E-0FF2-4A50-9F79-93193E8C570E}" type="presParOf" srcId="{B3D7FD62-642E-4E55-AB32-10B8D60200B8}" destId="{EA79B01C-57C7-40DA-8CA7-BF7FEA26F3C1}" srcOrd="0" destOrd="0" presId="urn:microsoft.com/office/officeart/2018/2/layout/IconVerticalSolidList"/>
    <dgm:cxn modelId="{75E1B544-BBD5-461B-B33A-5574B64A5BDF}" type="presParOf" srcId="{B3D7FD62-642E-4E55-AB32-10B8D60200B8}" destId="{63812B29-F6BE-494F-866F-FC5CC3DDEC8C}" srcOrd="1" destOrd="0" presId="urn:microsoft.com/office/officeart/2018/2/layout/IconVerticalSolidList"/>
    <dgm:cxn modelId="{6045821A-6512-4A88-8803-71309401AEC4}" type="presParOf" srcId="{B3D7FD62-642E-4E55-AB32-10B8D60200B8}" destId="{54A49E92-D159-4412-B068-590F36A96879}" srcOrd="2" destOrd="0" presId="urn:microsoft.com/office/officeart/2018/2/layout/IconVerticalSolidList"/>
    <dgm:cxn modelId="{5F26ED06-7865-48EF-AD3A-64A62887AFC1}" type="presParOf" srcId="{B3D7FD62-642E-4E55-AB32-10B8D60200B8}" destId="{E70902D5-CF57-4141-B657-65C688A0AF35}" srcOrd="3" destOrd="0" presId="urn:microsoft.com/office/officeart/2018/2/layout/IconVerticalSolidList"/>
    <dgm:cxn modelId="{9CE59B1E-FF91-4A17-BF7C-A37127A67CA2}" type="presParOf" srcId="{B3D7FD62-642E-4E55-AB32-10B8D60200B8}" destId="{4F872ED5-3687-4869-BAF2-40A37D3BF154}" srcOrd="4" destOrd="0" presId="urn:microsoft.com/office/officeart/2018/2/layout/IconVerticalSolidList"/>
    <dgm:cxn modelId="{D30B78E7-4ADA-4D78-ACAE-1F50C80177B7}" type="presParOf" srcId="{F7A5281B-0A48-4271-A59C-554EBD9020CD}" destId="{4FFC4644-1441-4237-BD17-2AFA8D65835B}" srcOrd="1" destOrd="0" presId="urn:microsoft.com/office/officeart/2018/2/layout/IconVerticalSolidList"/>
    <dgm:cxn modelId="{80C64647-E1D4-4089-968C-E883391D6BF1}" type="presParOf" srcId="{F7A5281B-0A48-4271-A59C-554EBD9020CD}" destId="{0A545D86-FB25-4AFD-A868-424F3304B826}" srcOrd="2" destOrd="0" presId="urn:microsoft.com/office/officeart/2018/2/layout/IconVerticalSolidList"/>
    <dgm:cxn modelId="{3486E280-3BD7-4929-9676-3BC5AB68BE5F}" type="presParOf" srcId="{0A545D86-FB25-4AFD-A868-424F3304B826}" destId="{D8FAA0CE-B205-4755-B2B7-0D9CB99AA262}" srcOrd="0" destOrd="0" presId="urn:microsoft.com/office/officeart/2018/2/layout/IconVerticalSolidList"/>
    <dgm:cxn modelId="{DBC5340A-A005-402E-B160-535F3B34DC25}" type="presParOf" srcId="{0A545D86-FB25-4AFD-A868-424F3304B826}" destId="{C7DCC633-AB9D-460C-9C8E-23677F97F4DA}" srcOrd="1" destOrd="0" presId="urn:microsoft.com/office/officeart/2018/2/layout/IconVerticalSolidList"/>
    <dgm:cxn modelId="{2A7DDC66-75B6-4D89-AD80-71D851712917}" type="presParOf" srcId="{0A545D86-FB25-4AFD-A868-424F3304B826}" destId="{3E0F7273-F61F-4F0C-B8C4-03581CA88CFA}" srcOrd="2" destOrd="0" presId="urn:microsoft.com/office/officeart/2018/2/layout/IconVerticalSolidList"/>
    <dgm:cxn modelId="{3EB189C0-6ECE-4258-8AAE-BFA1F05C83CB}" type="presParOf" srcId="{0A545D86-FB25-4AFD-A868-424F3304B826}" destId="{9C373A94-4C26-4442-9403-51E5A37D349F}" srcOrd="3" destOrd="0" presId="urn:microsoft.com/office/officeart/2018/2/layout/IconVerticalSolidList"/>
    <dgm:cxn modelId="{AC7E8B2A-16A7-4258-A8DD-C20C71912978}" type="presParOf" srcId="{0A545D86-FB25-4AFD-A868-424F3304B826}" destId="{E2DABAB9-3896-4C9B-925D-43A4C9A43E61}" srcOrd="4" destOrd="0" presId="urn:microsoft.com/office/officeart/2018/2/layout/IconVerticalSolidList"/>
    <dgm:cxn modelId="{0A0FF163-2D16-4A43-B16A-EFE9739737A2}" type="presParOf" srcId="{F7A5281B-0A48-4271-A59C-554EBD9020CD}" destId="{BEFBCF62-C7B2-46F5-A381-D6F6E799CCED}" srcOrd="3" destOrd="0" presId="urn:microsoft.com/office/officeart/2018/2/layout/IconVerticalSolidList"/>
    <dgm:cxn modelId="{8FE9EC04-D0C1-4E56-93CD-F1FA255F4377}" type="presParOf" srcId="{F7A5281B-0A48-4271-A59C-554EBD9020CD}" destId="{A999E17E-C940-4C89-9293-445B0549C619}" srcOrd="4" destOrd="0" presId="urn:microsoft.com/office/officeart/2018/2/layout/IconVerticalSolidList"/>
    <dgm:cxn modelId="{AE88BE50-71F9-4A3D-9152-C0B067D280EB}" type="presParOf" srcId="{A999E17E-C940-4C89-9293-445B0549C619}" destId="{150258DB-876B-4197-BBA8-D1E3CCF79F15}" srcOrd="0" destOrd="0" presId="urn:microsoft.com/office/officeart/2018/2/layout/IconVerticalSolidList"/>
    <dgm:cxn modelId="{1D54BFC7-DEB1-4980-B516-76EC6CB513E0}" type="presParOf" srcId="{A999E17E-C940-4C89-9293-445B0549C619}" destId="{E0B32266-C805-4B0B-9AB8-3F91632B66E5}" srcOrd="1" destOrd="0" presId="urn:microsoft.com/office/officeart/2018/2/layout/IconVerticalSolidList"/>
    <dgm:cxn modelId="{77586D28-5127-462C-9039-61AB8C5F99A0}" type="presParOf" srcId="{A999E17E-C940-4C89-9293-445B0549C619}" destId="{FFAB87DE-CA2E-406C-BCC6-0D7D207F1C8D}" srcOrd="2" destOrd="0" presId="urn:microsoft.com/office/officeart/2018/2/layout/IconVerticalSolidList"/>
    <dgm:cxn modelId="{C6512ADD-8137-404F-880B-2C755D2953E2}" type="presParOf" srcId="{A999E17E-C940-4C89-9293-445B0549C619}" destId="{F8CCE497-9D3C-47F9-8FED-C137622A1B9B}" srcOrd="3" destOrd="0" presId="urn:microsoft.com/office/officeart/2018/2/layout/IconVerticalSolidList"/>
    <dgm:cxn modelId="{D86C6378-52DB-401D-8564-612808841CFA}" type="presParOf" srcId="{A999E17E-C940-4C89-9293-445B0549C619}" destId="{5860CBE7-4BA9-49D7-9E0C-58182151755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B1CEEB-8633-4D66-9A74-8FBD54275AF4}"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1C921875-35CC-4774-A34D-CD840AAC531A}">
      <dgm:prSet/>
      <dgm:spPr/>
      <dgm:t>
        <a:bodyPr/>
        <a:lstStyle/>
        <a:p>
          <a:r>
            <a:rPr lang="es-ES"/>
            <a:t>Flexible</a:t>
          </a:r>
          <a:endParaRPr lang="en-US"/>
        </a:p>
      </dgm:t>
    </dgm:pt>
    <dgm:pt modelId="{E3F798EC-D7C9-4524-AC28-E9ECC3717345}" type="parTrans" cxnId="{884A7B24-9FF8-4418-9CCB-64999BDDB8CA}">
      <dgm:prSet/>
      <dgm:spPr/>
      <dgm:t>
        <a:bodyPr/>
        <a:lstStyle/>
        <a:p>
          <a:endParaRPr lang="en-US"/>
        </a:p>
      </dgm:t>
    </dgm:pt>
    <dgm:pt modelId="{72EB0C15-B141-4584-83A3-752301D0DD1B}" type="sibTrans" cxnId="{884A7B24-9FF8-4418-9CCB-64999BDDB8CA}">
      <dgm:prSet/>
      <dgm:spPr/>
      <dgm:t>
        <a:bodyPr/>
        <a:lstStyle/>
        <a:p>
          <a:endParaRPr lang="en-US"/>
        </a:p>
      </dgm:t>
    </dgm:pt>
    <dgm:pt modelId="{DA41C1B3-2580-44DC-987D-43F2749EFCFC}">
      <dgm:prSet/>
      <dgm:spPr/>
      <dgm:t>
        <a:bodyPr/>
        <a:lstStyle/>
        <a:p>
          <a:r>
            <a:rPr lang="es-ES"/>
            <a:t>Eficaz</a:t>
          </a:r>
          <a:endParaRPr lang="en-US"/>
        </a:p>
      </dgm:t>
    </dgm:pt>
    <dgm:pt modelId="{041A52C4-F5FB-4AAB-8CA3-2E37C891D962}" type="parTrans" cxnId="{F7364DB2-64D5-402C-A424-D08BD6BDB46B}">
      <dgm:prSet/>
      <dgm:spPr/>
      <dgm:t>
        <a:bodyPr/>
        <a:lstStyle/>
        <a:p>
          <a:endParaRPr lang="en-US"/>
        </a:p>
      </dgm:t>
    </dgm:pt>
    <dgm:pt modelId="{756E6D33-8DE0-4A88-BB06-B80046C8823C}" type="sibTrans" cxnId="{F7364DB2-64D5-402C-A424-D08BD6BDB46B}">
      <dgm:prSet/>
      <dgm:spPr/>
      <dgm:t>
        <a:bodyPr/>
        <a:lstStyle/>
        <a:p>
          <a:endParaRPr lang="en-US"/>
        </a:p>
      </dgm:t>
    </dgm:pt>
    <dgm:pt modelId="{44AC0C50-F2AA-423A-872D-3A540B688D86}">
      <dgm:prSet/>
      <dgm:spPr/>
      <dgm:t>
        <a:bodyPr/>
        <a:lstStyle/>
        <a:p>
          <a:r>
            <a:rPr lang="es-ES"/>
            <a:t>Ofrece un valor estratégico</a:t>
          </a:r>
          <a:endParaRPr lang="en-US"/>
        </a:p>
      </dgm:t>
    </dgm:pt>
    <dgm:pt modelId="{2F7D61F5-D5AF-4748-8301-24F60B7BDE51}" type="parTrans" cxnId="{5BF93D68-B7D1-4C21-A410-543B9C19698B}">
      <dgm:prSet/>
      <dgm:spPr/>
      <dgm:t>
        <a:bodyPr/>
        <a:lstStyle/>
        <a:p>
          <a:endParaRPr lang="en-US"/>
        </a:p>
      </dgm:t>
    </dgm:pt>
    <dgm:pt modelId="{F20DA568-3318-4A18-B9E3-295E863F65F5}" type="sibTrans" cxnId="{5BF93D68-B7D1-4C21-A410-543B9C19698B}">
      <dgm:prSet/>
      <dgm:spPr/>
      <dgm:t>
        <a:bodyPr/>
        <a:lstStyle/>
        <a:p>
          <a:endParaRPr lang="en-US"/>
        </a:p>
      </dgm:t>
    </dgm:pt>
    <dgm:pt modelId="{60883B78-30B9-4F95-850C-908008AABA53}">
      <dgm:prSet/>
      <dgm:spPr/>
      <dgm:t>
        <a:bodyPr/>
        <a:lstStyle/>
        <a:p>
          <a:r>
            <a:rPr lang="es-ES"/>
            <a:t>Seguridad</a:t>
          </a:r>
          <a:endParaRPr lang="en-US"/>
        </a:p>
      </dgm:t>
    </dgm:pt>
    <dgm:pt modelId="{65519871-3EA4-4CDB-9D6B-B884463E27B1}" type="parTrans" cxnId="{186FD582-8CA0-4E1D-8071-6AE85DA7156F}">
      <dgm:prSet/>
      <dgm:spPr/>
      <dgm:t>
        <a:bodyPr/>
        <a:lstStyle/>
        <a:p>
          <a:endParaRPr lang="en-US"/>
        </a:p>
      </dgm:t>
    </dgm:pt>
    <dgm:pt modelId="{5DCDD481-FFEB-41AF-998C-8405F8BFDC8C}" type="sibTrans" cxnId="{186FD582-8CA0-4E1D-8071-6AE85DA7156F}">
      <dgm:prSet/>
      <dgm:spPr/>
      <dgm:t>
        <a:bodyPr/>
        <a:lstStyle/>
        <a:p>
          <a:endParaRPr lang="en-US"/>
        </a:p>
      </dgm:t>
    </dgm:pt>
    <dgm:pt modelId="{5A247D7F-3953-424C-B927-494C1BE4AAFB}">
      <dgm:prSet/>
      <dgm:spPr/>
      <dgm:t>
        <a:bodyPr/>
        <a:lstStyle/>
        <a:p>
          <a:r>
            <a:rPr lang="es-ES"/>
            <a:t>Rentable</a:t>
          </a:r>
          <a:endParaRPr lang="en-US"/>
        </a:p>
      </dgm:t>
    </dgm:pt>
    <dgm:pt modelId="{FF9250B4-F588-4A67-93AA-EAC38E905753}" type="parTrans" cxnId="{88828D07-202C-45B5-BBA0-540F8D9185CD}">
      <dgm:prSet/>
      <dgm:spPr/>
      <dgm:t>
        <a:bodyPr/>
        <a:lstStyle/>
        <a:p>
          <a:endParaRPr lang="en-US"/>
        </a:p>
      </dgm:t>
    </dgm:pt>
    <dgm:pt modelId="{E39B89B2-4E5E-4830-ADB6-0B8CAF5297CE}" type="sibTrans" cxnId="{88828D07-202C-45B5-BBA0-540F8D9185CD}">
      <dgm:prSet/>
      <dgm:spPr/>
      <dgm:t>
        <a:bodyPr/>
        <a:lstStyle/>
        <a:p>
          <a:endParaRPr lang="en-US"/>
        </a:p>
      </dgm:t>
    </dgm:pt>
    <dgm:pt modelId="{8FEEF825-1275-4D0E-8D16-B61813E2D208}" type="pres">
      <dgm:prSet presAssocID="{72B1CEEB-8633-4D66-9A74-8FBD54275AF4}" presName="diagram" presStyleCnt="0">
        <dgm:presLayoutVars>
          <dgm:dir/>
          <dgm:resizeHandles val="exact"/>
        </dgm:presLayoutVars>
      </dgm:prSet>
      <dgm:spPr/>
    </dgm:pt>
    <dgm:pt modelId="{F2DD30F2-A96D-4479-80DA-310E074F8DCC}" type="pres">
      <dgm:prSet presAssocID="{1C921875-35CC-4774-A34D-CD840AAC531A}" presName="node" presStyleLbl="node1" presStyleIdx="0" presStyleCnt="5">
        <dgm:presLayoutVars>
          <dgm:bulletEnabled val="1"/>
        </dgm:presLayoutVars>
      </dgm:prSet>
      <dgm:spPr/>
    </dgm:pt>
    <dgm:pt modelId="{5C927F05-23DC-4D33-8CDD-69873A99B9AC}" type="pres">
      <dgm:prSet presAssocID="{72EB0C15-B141-4584-83A3-752301D0DD1B}" presName="sibTrans" presStyleCnt="0"/>
      <dgm:spPr/>
    </dgm:pt>
    <dgm:pt modelId="{9CE24F89-D684-4215-8A9A-C676101DB853}" type="pres">
      <dgm:prSet presAssocID="{DA41C1B3-2580-44DC-987D-43F2749EFCFC}" presName="node" presStyleLbl="node1" presStyleIdx="1" presStyleCnt="5">
        <dgm:presLayoutVars>
          <dgm:bulletEnabled val="1"/>
        </dgm:presLayoutVars>
      </dgm:prSet>
      <dgm:spPr/>
    </dgm:pt>
    <dgm:pt modelId="{A2AA1042-356D-4288-AE6F-1005BC1B3814}" type="pres">
      <dgm:prSet presAssocID="{756E6D33-8DE0-4A88-BB06-B80046C8823C}" presName="sibTrans" presStyleCnt="0"/>
      <dgm:spPr/>
    </dgm:pt>
    <dgm:pt modelId="{ABCDA191-CB6F-4A7B-ACE9-51213B392B0C}" type="pres">
      <dgm:prSet presAssocID="{44AC0C50-F2AA-423A-872D-3A540B688D86}" presName="node" presStyleLbl="node1" presStyleIdx="2" presStyleCnt="5">
        <dgm:presLayoutVars>
          <dgm:bulletEnabled val="1"/>
        </dgm:presLayoutVars>
      </dgm:prSet>
      <dgm:spPr/>
    </dgm:pt>
    <dgm:pt modelId="{00CF78D1-0E7E-4561-A8E9-AA545C12EF87}" type="pres">
      <dgm:prSet presAssocID="{F20DA568-3318-4A18-B9E3-295E863F65F5}" presName="sibTrans" presStyleCnt="0"/>
      <dgm:spPr/>
    </dgm:pt>
    <dgm:pt modelId="{1080B141-D699-4063-BCFA-FFE7B799170B}" type="pres">
      <dgm:prSet presAssocID="{60883B78-30B9-4F95-850C-908008AABA53}" presName="node" presStyleLbl="node1" presStyleIdx="3" presStyleCnt="5">
        <dgm:presLayoutVars>
          <dgm:bulletEnabled val="1"/>
        </dgm:presLayoutVars>
      </dgm:prSet>
      <dgm:spPr/>
    </dgm:pt>
    <dgm:pt modelId="{41C47801-D37E-4069-BB7E-0D0FFB635E47}" type="pres">
      <dgm:prSet presAssocID="{5DCDD481-FFEB-41AF-998C-8405F8BFDC8C}" presName="sibTrans" presStyleCnt="0"/>
      <dgm:spPr/>
    </dgm:pt>
    <dgm:pt modelId="{97691360-009A-4806-987B-5D9D395CA895}" type="pres">
      <dgm:prSet presAssocID="{5A247D7F-3953-424C-B927-494C1BE4AAFB}" presName="node" presStyleLbl="node1" presStyleIdx="4" presStyleCnt="5">
        <dgm:presLayoutVars>
          <dgm:bulletEnabled val="1"/>
        </dgm:presLayoutVars>
      </dgm:prSet>
      <dgm:spPr/>
    </dgm:pt>
  </dgm:ptLst>
  <dgm:cxnLst>
    <dgm:cxn modelId="{88828D07-202C-45B5-BBA0-540F8D9185CD}" srcId="{72B1CEEB-8633-4D66-9A74-8FBD54275AF4}" destId="{5A247D7F-3953-424C-B927-494C1BE4AAFB}" srcOrd="4" destOrd="0" parTransId="{FF9250B4-F588-4A67-93AA-EAC38E905753}" sibTransId="{E39B89B2-4E5E-4830-ADB6-0B8CAF5297CE}"/>
    <dgm:cxn modelId="{884A7B24-9FF8-4418-9CCB-64999BDDB8CA}" srcId="{72B1CEEB-8633-4D66-9A74-8FBD54275AF4}" destId="{1C921875-35CC-4774-A34D-CD840AAC531A}" srcOrd="0" destOrd="0" parTransId="{E3F798EC-D7C9-4524-AC28-E9ECC3717345}" sibTransId="{72EB0C15-B141-4584-83A3-752301D0DD1B}"/>
    <dgm:cxn modelId="{6E95D563-12D6-403E-B95B-046F091D195C}" type="presOf" srcId="{5A247D7F-3953-424C-B927-494C1BE4AAFB}" destId="{97691360-009A-4806-987B-5D9D395CA895}" srcOrd="0" destOrd="0" presId="urn:microsoft.com/office/officeart/2005/8/layout/default"/>
    <dgm:cxn modelId="{5BF93D68-B7D1-4C21-A410-543B9C19698B}" srcId="{72B1CEEB-8633-4D66-9A74-8FBD54275AF4}" destId="{44AC0C50-F2AA-423A-872D-3A540B688D86}" srcOrd="2" destOrd="0" parTransId="{2F7D61F5-D5AF-4748-8301-24F60B7BDE51}" sibTransId="{F20DA568-3318-4A18-B9E3-295E863F65F5}"/>
    <dgm:cxn modelId="{FAE8194D-136F-4370-9EF6-820BA0797011}" type="presOf" srcId="{DA41C1B3-2580-44DC-987D-43F2749EFCFC}" destId="{9CE24F89-D684-4215-8A9A-C676101DB853}" srcOrd="0" destOrd="0" presId="urn:microsoft.com/office/officeart/2005/8/layout/default"/>
    <dgm:cxn modelId="{A119DD71-C65B-4D84-ADC3-170C22287F48}" type="presOf" srcId="{1C921875-35CC-4774-A34D-CD840AAC531A}" destId="{F2DD30F2-A96D-4479-80DA-310E074F8DCC}" srcOrd="0" destOrd="0" presId="urn:microsoft.com/office/officeart/2005/8/layout/default"/>
    <dgm:cxn modelId="{186FD582-8CA0-4E1D-8071-6AE85DA7156F}" srcId="{72B1CEEB-8633-4D66-9A74-8FBD54275AF4}" destId="{60883B78-30B9-4F95-850C-908008AABA53}" srcOrd="3" destOrd="0" parTransId="{65519871-3EA4-4CDB-9D6B-B884463E27B1}" sibTransId="{5DCDD481-FFEB-41AF-998C-8405F8BFDC8C}"/>
    <dgm:cxn modelId="{F7364DB2-64D5-402C-A424-D08BD6BDB46B}" srcId="{72B1CEEB-8633-4D66-9A74-8FBD54275AF4}" destId="{DA41C1B3-2580-44DC-987D-43F2749EFCFC}" srcOrd="1" destOrd="0" parTransId="{041A52C4-F5FB-4AAB-8CA3-2E37C891D962}" sibTransId="{756E6D33-8DE0-4A88-BB06-B80046C8823C}"/>
    <dgm:cxn modelId="{39776EC1-8969-4EB4-B855-FF335135218A}" type="presOf" srcId="{60883B78-30B9-4F95-850C-908008AABA53}" destId="{1080B141-D699-4063-BCFA-FFE7B799170B}" srcOrd="0" destOrd="0" presId="urn:microsoft.com/office/officeart/2005/8/layout/default"/>
    <dgm:cxn modelId="{4EC290E6-7F10-4B54-8877-24D04D3476BD}" type="presOf" srcId="{72B1CEEB-8633-4D66-9A74-8FBD54275AF4}" destId="{8FEEF825-1275-4D0E-8D16-B61813E2D208}" srcOrd="0" destOrd="0" presId="urn:microsoft.com/office/officeart/2005/8/layout/default"/>
    <dgm:cxn modelId="{801EF9EF-1AD1-4677-BB20-E9E80F298C07}" type="presOf" srcId="{44AC0C50-F2AA-423A-872D-3A540B688D86}" destId="{ABCDA191-CB6F-4A7B-ACE9-51213B392B0C}" srcOrd="0" destOrd="0" presId="urn:microsoft.com/office/officeart/2005/8/layout/default"/>
    <dgm:cxn modelId="{CEA7CA89-FF58-4F4F-9207-5B96852B90A9}" type="presParOf" srcId="{8FEEF825-1275-4D0E-8D16-B61813E2D208}" destId="{F2DD30F2-A96D-4479-80DA-310E074F8DCC}" srcOrd="0" destOrd="0" presId="urn:microsoft.com/office/officeart/2005/8/layout/default"/>
    <dgm:cxn modelId="{8D03C1DD-2B04-4F54-8749-FB5C779EAD62}" type="presParOf" srcId="{8FEEF825-1275-4D0E-8D16-B61813E2D208}" destId="{5C927F05-23DC-4D33-8CDD-69873A99B9AC}" srcOrd="1" destOrd="0" presId="urn:microsoft.com/office/officeart/2005/8/layout/default"/>
    <dgm:cxn modelId="{8FFB651F-0565-45EC-89F3-7D3640941476}" type="presParOf" srcId="{8FEEF825-1275-4D0E-8D16-B61813E2D208}" destId="{9CE24F89-D684-4215-8A9A-C676101DB853}" srcOrd="2" destOrd="0" presId="urn:microsoft.com/office/officeart/2005/8/layout/default"/>
    <dgm:cxn modelId="{6B6A5344-822F-432F-87FA-E6055F7AFC2C}" type="presParOf" srcId="{8FEEF825-1275-4D0E-8D16-B61813E2D208}" destId="{A2AA1042-356D-4288-AE6F-1005BC1B3814}" srcOrd="3" destOrd="0" presId="urn:microsoft.com/office/officeart/2005/8/layout/default"/>
    <dgm:cxn modelId="{9930511F-7201-4C98-8D1C-3071E9A31D46}" type="presParOf" srcId="{8FEEF825-1275-4D0E-8D16-B61813E2D208}" destId="{ABCDA191-CB6F-4A7B-ACE9-51213B392B0C}" srcOrd="4" destOrd="0" presId="urn:microsoft.com/office/officeart/2005/8/layout/default"/>
    <dgm:cxn modelId="{C369BA63-1D01-415C-8535-F648A92859AB}" type="presParOf" srcId="{8FEEF825-1275-4D0E-8D16-B61813E2D208}" destId="{00CF78D1-0E7E-4561-A8E9-AA545C12EF87}" srcOrd="5" destOrd="0" presId="urn:microsoft.com/office/officeart/2005/8/layout/default"/>
    <dgm:cxn modelId="{164AE70C-237F-4B62-860B-C88D127A98DC}" type="presParOf" srcId="{8FEEF825-1275-4D0E-8D16-B61813E2D208}" destId="{1080B141-D699-4063-BCFA-FFE7B799170B}" srcOrd="6" destOrd="0" presId="urn:microsoft.com/office/officeart/2005/8/layout/default"/>
    <dgm:cxn modelId="{3505D176-8257-4F6C-AD43-6107A88AC912}" type="presParOf" srcId="{8FEEF825-1275-4D0E-8D16-B61813E2D208}" destId="{41C47801-D37E-4069-BB7E-0D0FFB635E47}" srcOrd="7" destOrd="0" presId="urn:microsoft.com/office/officeart/2005/8/layout/default"/>
    <dgm:cxn modelId="{88FC3667-CFB3-4B7B-A15F-ECC3F1882D66}" type="presParOf" srcId="{8FEEF825-1275-4D0E-8D16-B61813E2D208}" destId="{97691360-009A-4806-987B-5D9D395CA89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CB7636-AE6A-4B35-BAAD-7C93025562C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5ED9400E-C2A6-4B24-B97F-7804781FACE8}">
      <dgm:prSet/>
      <dgm:spPr/>
      <dgm:t>
        <a:bodyPr/>
        <a:lstStyle/>
        <a:p>
          <a:r>
            <a:rPr lang="es-ES"/>
            <a:t>Escalado de infraestructuras</a:t>
          </a:r>
          <a:endParaRPr lang="en-US"/>
        </a:p>
      </dgm:t>
    </dgm:pt>
    <dgm:pt modelId="{D9146F55-8B27-4969-9DAC-E428674A601B}" type="parTrans" cxnId="{983B2DCE-5159-460E-9CD1-3C00F364804D}">
      <dgm:prSet/>
      <dgm:spPr/>
      <dgm:t>
        <a:bodyPr/>
        <a:lstStyle/>
        <a:p>
          <a:endParaRPr lang="en-US"/>
        </a:p>
      </dgm:t>
    </dgm:pt>
    <dgm:pt modelId="{5E205446-84DF-4163-8608-719AE9219F1B}" type="sibTrans" cxnId="{983B2DCE-5159-460E-9CD1-3C00F364804D}">
      <dgm:prSet/>
      <dgm:spPr/>
      <dgm:t>
        <a:bodyPr/>
        <a:lstStyle/>
        <a:p>
          <a:endParaRPr lang="en-US"/>
        </a:p>
      </dgm:t>
    </dgm:pt>
    <dgm:pt modelId="{F55D73BB-6AC2-4412-9C00-E32182282BF0}">
      <dgm:prSet/>
      <dgm:spPr/>
      <dgm:t>
        <a:bodyPr/>
        <a:lstStyle/>
        <a:p>
          <a:r>
            <a:rPr lang="es-ES"/>
            <a:t>Recuperación tras fallos</a:t>
          </a:r>
          <a:endParaRPr lang="en-US"/>
        </a:p>
      </dgm:t>
    </dgm:pt>
    <dgm:pt modelId="{A0988BD6-BD66-411C-AB1C-88E84C58D3A2}" type="parTrans" cxnId="{CE64F1AE-316D-4433-8F43-7A1CACCBDFC1}">
      <dgm:prSet/>
      <dgm:spPr/>
      <dgm:t>
        <a:bodyPr/>
        <a:lstStyle/>
        <a:p>
          <a:endParaRPr lang="en-US"/>
        </a:p>
      </dgm:t>
    </dgm:pt>
    <dgm:pt modelId="{2BF79D05-8EB7-4E41-ABF2-B27271B889F5}" type="sibTrans" cxnId="{CE64F1AE-316D-4433-8F43-7A1CACCBDFC1}">
      <dgm:prSet/>
      <dgm:spPr/>
      <dgm:t>
        <a:bodyPr/>
        <a:lstStyle/>
        <a:p>
          <a:endParaRPr lang="en-US"/>
        </a:p>
      </dgm:t>
    </dgm:pt>
    <dgm:pt modelId="{66633E6E-0DE4-4B64-8428-4D878ECAEBF6}">
      <dgm:prSet/>
      <dgm:spPr/>
      <dgm:t>
        <a:bodyPr/>
        <a:lstStyle/>
        <a:p>
          <a:r>
            <a:rPr lang="es-ES"/>
            <a:t>Almacenamiento de datos</a:t>
          </a:r>
          <a:endParaRPr lang="en-US"/>
        </a:p>
      </dgm:t>
    </dgm:pt>
    <dgm:pt modelId="{9A12BCC9-74DD-4F4C-888C-4B1703BD3A71}" type="parTrans" cxnId="{9CA7069A-00F1-40A3-A93F-D44EB7DBA548}">
      <dgm:prSet/>
      <dgm:spPr/>
      <dgm:t>
        <a:bodyPr/>
        <a:lstStyle/>
        <a:p>
          <a:endParaRPr lang="en-US"/>
        </a:p>
      </dgm:t>
    </dgm:pt>
    <dgm:pt modelId="{4180D5EC-944F-4057-B668-D322FA6E6613}" type="sibTrans" cxnId="{9CA7069A-00F1-40A3-A93F-D44EB7DBA548}">
      <dgm:prSet/>
      <dgm:spPr/>
      <dgm:t>
        <a:bodyPr/>
        <a:lstStyle/>
        <a:p>
          <a:endParaRPr lang="en-US"/>
        </a:p>
      </dgm:t>
    </dgm:pt>
    <dgm:pt modelId="{95FDC246-AF4C-40C9-A5D4-319CE1330822}">
      <dgm:prSet/>
      <dgm:spPr/>
      <dgm:t>
        <a:bodyPr/>
        <a:lstStyle/>
        <a:p>
          <a:r>
            <a:rPr lang="es-ES"/>
            <a:t>Desarrollo de aplicaciones</a:t>
          </a:r>
          <a:endParaRPr lang="en-US"/>
        </a:p>
      </dgm:t>
    </dgm:pt>
    <dgm:pt modelId="{AE04CC7F-8CC6-444D-BF41-58B8556E2F67}" type="parTrans" cxnId="{E23F226D-E86D-4082-BC10-C9E4038328D5}">
      <dgm:prSet/>
      <dgm:spPr/>
      <dgm:t>
        <a:bodyPr/>
        <a:lstStyle/>
        <a:p>
          <a:endParaRPr lang="en-US"/>
        </a:p>
      </dgm:t>
    </dgm:pt>
    <dgm:pt modelId="{DD7D1CF0-CF25-45D6-86A1-910375079D3D}" type="sibTrans" cxnId="{E23F226D-E86D-4082-BC10-C9E4038328D5}">
      <dgm:prSet/>
      <dgm:spPr/>
      <dgm:t>
        <a:bodyPr/>
        <a:lstStyle/>
        <a:p>
          <a:endParaRPr lang="en-US"/>
        </a:p>
      </dgm:t>
    </dgm:pt>
    <dgm:pt modelId="{49C01571-4C7A-4A86-8DC2-AB7E231C1BC9}">
      <dgm:prSet/>
      <dgm:spPr/>
      <dgm:t>
        <a:bodyPr/>
        <a:lstStyle/>
        <a:p>
          <a:r>
            <a:rPr lang="es-ES"/>
            <a:t>Análisis de Big Data</a:t>
          </a:r>
          <a:endParaRPr lang="en-US"/>
        </a:p>
      </dgm:t>
    </dgm:pt>
    <dgm:pt modelId="{58B68ECE-8D9E-498B-8EAD-42D3000D24E8}" type="parTrans" cxnId="{3DC87C3E-CA1E-42E1-B975-62243277AA64}">
      <dgm:prSet/>
      <dgm:spPr/>
      <dgm:t>
        <a:bodyPr/>
        <a:lstStyle/>
        <a:p>
          <a:endParaRPr lang="en-US"/>
        </a:p>
      </dgm:t>
    </dgm:pt>
    <dgm:pt modelId="{D2C76B21-5D03-4E0D-A489-1C034F6C23D9}" type="sibTrans" cxnId="{3DC87C3E-CA1E-42E1-B975-62243277AA64}">
      <dgm:prSet/>
      <dgm:spPr/>
      <dgm:t>
        <a:bodyPr/>
        <a:lstStyle/>
        <a:p>
          <a:endParaRPr lang="en-US"/>
        </a:p>
      </dgm:t>
    </dgm:pt>
    <dgm:pt modelId="{4E34C56F-0E8A-4E3B-AE1A-C350CE1347A6}" type="pres">
      <dgm:prSet presAssocID="{31CB7636-AE6A-4B35-BAAD-7C93025562C2}" presName="diagram" presStyleCnt="0">
        <dgm:presLayoutVars>
          <dgm:dir/>
          <dgm:resizeHandles val="exact"/>
        </dgm:presLayoutVars>
      </dgm:prSet>
      <dgm:spPr/>
    </dgm:pt>
    <dgm:pt modelId="{C1314F25-9ADC-4760-842B-C895398A62A7}" type="pres">
      <dgm:prSet presAssocID="{5ED9400E-C2A6-4B24-B97F-7804781FACE8}" presName="node" presStyleLbl="node1" presStyleIdx="0" presStyleCnt="5">
        <dgm:presLayoutVars>
          <dgm:bulletEnabled val="1"/>
        </dgm:presLayoutVars>
      </dgm:prSet>
      <dgm:spPr/>
    </dgm:pt>
    <dgm:pt modelId="{9601B6FA-4A72-4F41-A5AF-B7A8F99DA023}" type="pres">
      <dgm:prSet presAssocID="{5E205446-84DF-4163-8608-719AE9219F1B}" presName="sibTrans" presStyleCnt="0"/>
      <dgm:spPr/>
    </dgm:pt>
    <dgm:pt modelId="{89A54E41-6F16-4210-B6EB-B79E537CE9D7}" type="pres">
      <dgm:prSet presAssocID="{F55D73BB-6AC2-4412-9C00-E32182282BF0}" presName="node" presStyleLbl="node1" presStyleIdx="1" presStyleCnt="5">
        <dgm:presLayoutVars>
          <dgm:bulletEnabled val="1"/>
        </dgm:presLayoutVars>
      </dgm:prSet>
      <dgm:spPr/>
    </dgm:pt>
    <dgm:pt modelId="{126B73DA-3635-410B-BFDF-761CE2890D52}" type="pres">
      <dgm:prSet presAssocID="{2BF79D05-8EB7-4E41-ABF2-B27271B889F5}" presName="sibTrans" presStyleCnt="0"/>
      <dgm:spPr/>
    </dgm:pt>
    <dgm:pt modelId="{38B33EC4-1554-4B0F-89C2-E5E7BA2E7FD5}" type="pres">
      <dgm:prSet presAssocID="{66633E6E-0DE4-4B64-8428-4D878ECAEBF6}" presName="node" presStyleLbl="node1" presStyleIdx="2" presStyleCnt="5">
        <dgm:presLayoutVars>
          <dgm:bulletEnabled val="1"/>
        </dgm:presLayoutVars>
      </dgm:prSet>
      <dgm:spPr/>
    </dgm:pt>
    <dgm:pt modelId="{A8D165E7-D77C-4B20-A40C-FA819413F8A9}" type="pres">
      <dgm:prSet presAssocID="{4180D5EC-944F-4057-B668-D322FA6E6613}" presName="sibTrans" presStyleCnt="0"/>
      <dgm:spPr/>
    </dgm:pt>
    <dgm:pt modelId="{610D8B4C-C5CB-4969-A1A7-F40876436FEE}" type="pres">
      <dgm:prSet presAssocID="{95FDC246-AF4C-40C9-A5D4-319CE1330822}" presName="node" presStyleLbl="node1" presStyleIdx="3" presStyleCnt="5">
        <dgm:presLayoutVars>
          <dgm:bulletEnabled val="1"/>
        </dgm:presLayoutVars>
      </dgm:prSet>
      <dgm:spPr/>
    </dgm:pt>
    <dgm:pt modelId="{84BB4EB4-CC53-425D-8877-C7537D75B863}" type="pres">
      <dgm:prSet presAssocID="{DD7D1CF0-CF25-45D6-86A1-910375079D3D}" presName="sibTrans" presStyleCnt="0"/>
      <dgm:spPr/>
    </dgm:pt>
    <dgm:pt modelId="{DF16681F-6A29-4E97-844F-BD643D8BBB06}" type="pres">
      <dgm:prSet presAssocID="{49C01571-4C7A-4A86-8DC2-AB7E231C1BC9}" presName="node" presStyleLbl="node1" presStyleIdx="4" presStyleCnt="5">
        <dgm:presLayoutVars>
          <dgm:bulletEnabled val="1"/>
        </dgm:presLayoutVars>
      </dgm:prSet>
      <dgm:spPr/>
    </dgm:pt>
  </dgm:ptLst>
  <dgm:cxnLst>
    <dgm:cxn modelId="{3DC87C3E-CA1E-42E1-B975-62243277AA64}" srcId="{31CB7636-AE6A-4B35-BAAD-7C93025562C2}" destId="{49C01571-4C7A-4A86-8DC2-AB7E231C1BC9}" srcOrd="4" destOrd="0" parTransId="{58B68ECE-8D9E-498B-8EAD-42D3000D24E8}" sibTransId="{D2C76B21-5D03-4E0D-A489-1C034F6C23D9}"/>
    <dgm:cxn modelId="{7F92C25B-1F23-4C5D-BE08-AFE230F9FD32}" type="presOf" srcId="{66633E6E-0DE4-4B64-8428-4D878ECAEBF6}" destId="{38B33EC4-1554-4B0F-89C2-E5E7BA2E7FD5}" srcOrd="0" destOrd="0" presId="urn:microsoft.com/office/officeart/2005/8/layout/default"/>
    <dgm:cxn modelId="{7154DE5D-DF3C-4B19-937B-5C00E5675BBB}" type="presOf" srcId="{49C01571-4C7A-4A86-8DC2-AB7E231C1BC9}" destId="{DF16681F-6A29-4E97-844F-BD643D8BBB06}" srcOrd="0" destOrd="0" presId="urn:microsoft.com/office/officeart/2005/8/layout/default"/>
    <dgm:cxn modelId="{E23F226D-E86D-4082-BC10-C9E4038328D5}" srcId="{31CB7636-AE6A-4B35-BAAD-7C93025562C2}" destId="{95FDC246-AF4C-40C9-A5D4-319CE1330822}" srcOrd="3" destOrd="0" parTransId="{AE04CC7F-8CC6-444D-BF41-58B8556E2F67}" sibTransId="{DD7D1CF0-CF25-45D6-86A1-910375079D3D}"/>
    <dgm:cxn modelId="{42693082-968D-4AE2-BA69-1A8C5DD0DDAC}" type="presOf" srcId="{95FDC246-AF4C-40C9-A5D4-319CE1330822}" destId="{610D8B4C-C5CB-4969-A1A7-F40876436FEE}" srcOrd="0" destOrd="0" presId="urn:microsoft.com/office/officeart/2005/8/layout/default"/>
    <dgm:cxn modelId="{6B84748D-2B59-449B-8794-41DC4D473753}" type="presOf" srcId="{31CB7636-AE6A-4B35-BAAD-7C93025562C2}" destId="{4E34C56F-0E8A-4E3B-AE1A-C350CE1347A6}" srcOrd="0" destOrd="0" presId="urn:microsoft.com/office/officeart/2005/8/layout/default"/>
    <dgm:cxn modelId="{9CA7069A-00F1-40A3-A93F-D44EB7DBA548}" srcId="{31CB7636-AE6A-4B35-BAAD-7C93025562C2}" destId="{66633E6E-0DE4-4B64-8428-4D878ECAEBF6}" srcOrd="2" destOrd="0" parTransId="{9A12BCC9-74DD-4F4C-888C-4B1703BD3A71}" sibTransId="{4180D5EC-944F-4057-B668-D322FA6E6613}"/>
    <dgm:cxn modelId="{CE64F1AE-316D-4433-8F43-7A1CACCBDFC1}" srcId="{31CB7636-AE6A-4B35-BAAD-7C93025562C2}" destId="{F55D73BB-6AC2-4412-9C00-E32182282BF0}" srcOrd="1" destOrd="0" parTransId="{A0988BD6-BD66-411C-AB1C-88E84C58D3A2}" sibTransId="{2BF79D05-8EB7-4E41-ABF2-B27271B889F5}"/>
    <dgm:cxn modelId="{983B2DCE-5159-460E-9CD1-3C00F364804D}" srcId="{31CB7636-AE6A-4B35-BAAD-7C93025562C2}" destId="{5ED9400E-C2A6-4B24-B97F-7804781FACE8}" srcOrd="0" destOrd="0" parTransId="{D9146F55-8B27-4969-9DAC-E428674A601B}" sibTransId="{5E205446-84DF-4163-8608-719AE9219F1B}"/>
    <dgm:cxn modelId="{AC006FE0-10D4-4146-8966-03BE45419AA9}" type="presOf" srcId="{F55D73BB-6AC2-4412-9C00-E32182282BF0}" destId="{89A54E41-6F16-4210-B6EB-B79E537CE9D7}" srcOrd="0" destOrd="0" presId="urn:microsoft.com/office/officeart/2005/8/layout/default"/>
    <dgm:cxn modelId="{242F61F2-D1D0-43A9-BA25-089CC204D74F}" type="presOf" srcId="{5ED9400E-C2A6-4B24-B97F-7804781FACE8}" destId="{C1314F25-9ADC-4760-842B-C895398A62A7}" srcOrd="0" destOrd="0" presId="urn:microsoft.com/office/officeart/2005/8/layout/default"/>
    <dgm:cxn modelId="{97A54754-4A2A-4D28-82A8-A6A2F5A9B995}" type="presParOf" srcId="{4E34C56F-0E8A-4E3B-AE1A-C350CE1347A6}" destId="{C1314F25-9ADC-4760-842B-C895398A62A7}" srcOrd="0" destOrd="0" presId="urn:microsoft.com/office/officeart/2005/8/layout/default"/>
    <dgm:cxn modelId="{A28DA635-608A-4206-8BE9-82738947CEB0}" type="presParOf" srcId="{4E34C56F-0E8A-4E3B-AE1A-C350CE1347A6}" destId="{9601B6FA-4A72-4F41-A5AF-B7A8F99DA023}" srcOrd="1" destOrd="0" presId="urn:microsoft.com/office/officeart/2005/8/layout/default"/>
    <dgm:cxn modelId="{542102B1-E95A-446B-8203-40BF581D3B5E}" type="presParOf" srcId="{4E34C56F-0E8A-4E3B-AE1A-C350CE1347A6}" destId="{89A54E41-6F16-4210-B6EB-B79E537CE9D7}" srcOrd="2" destOrd="0" presId="urn:microsoft.com/office/officeart/2005/8/layout/default"/>
    <dgm:cxn modelId="{9B3BF2B3-7B40-444A-B54E-115D3EF9A73C}" type="presParOf" srcId="{4E34C56F-0E8A-4E3B-AE1A-C350CE1347A6}" destId="{126B73DA-3635-410B-BFDF-761CE2890D52}" srcOrd="3" destOrd="0" presId="urn:microsoft.com/office/officeart/2005/8/layout/default"/>
    <dgm:cxn modelId="{6E9D6FB9-58D5-41A2-AA77-5695C703E6F1}" type="presParOf" srcId="{4E34C56F-0E8A-4E3B-AE1A-C350CE1347A6}" destId="{38B33EC4-1554-4B0F-89C2-E5E7BA2E7FD5}" srcOrd="4" destOrd="0" presId="urn:microsoft.com/office/officeart/2005/8/layout/default"/>
    <dgm:cxn modelId="{0B787F29-EF17-48D3-8603-482C0FE31164}" type="presParOf" srcId="{4E34C56F-0E8A-4E3B-AE1A-C350CE1347A6}" destId="{A8D165E7-D77C-4B20-A40C-FA819413F8A9}" srcOrd="5" destOrd="0" presId="urn:microsoft.com/office/officeart/2005/8/layout/default"/>
    <dgm:cxn modelId="{35F0C6E8-ECA9-442F-814B-652D1F257C2D}" type="presParOf" srcId="{4E34C56F-0E8A-4E3B-AE1A-C350CE1347A6}" destId="{610D8B4C-C5CB-4969-A1A7-F40876436FEE}" srcOrd="6" destOrd="0" presId="urn:microsoft.com/office/officeart/2005/8/layout/default"/>
    <dgm:cxn modelId="{57EA73E3-2E47-4F6B-8038-6779ED807CB4}" type="presParOf" srcId="{4E34C56F-0E8A-4E3B-AE1A-C350CE1347A6}" destId="{84BB4EB4-CC53-425D-8877-C7537D75B863}" srcOrd="7" destOrd="0" presId="urn:microsoft.com/office/officeart/2005/8/layout/default"/>
    <dgm:cxn modelId="{33EC0461-E226-4F37-A576-E6C2E1DAD1D3}" type="presParOf" srcId="{4E34C56F-0E8A-4E3B-AE1A-C350CE1347A6}" destId="{DF16681F-6A29-4E97-844F-BD643D8BBB06}"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52E12-A2C4-4215-B551-D16FBE60A476}">
      <dsp:nvSpPr>
        <dsp:cNvPr id="0" name=""/>
        <dsp:cNvSpPr/>
      </dsp:nvSpPr>
      <dsp:spPr>
        <a:xfrm>
          <a:off x="0" y="485280"/>
          <a:ext cx="6411054" cy="91367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ES" sz="2300" kern="1200" dirty="0"/>
            <a:t>Inicio: 14:30 – 20:00</a:t>
          </a:r>
          <a:endParaRPr lang="en-US" sz="2300" kern="1200" dirty="0"/>
        </a:p>
      </dsp:txBody>
      <dsp:txXfrm>
        <a:off x="44602" y="529882"/>
        <a:ext cx="6321850" cy="824474"/>
      </dsp:txXfrm>
    </dsp:sp>
    <dsp:sp modelId="{C109530D-C1EF-49CE-9370-2A611538467B}">
      <dsp:nvSpPr>
        <dsp:cNvPr id="0" name=""/>
        <dsp:cNvSpPr/>
      </dsp:nvSpPr>
      <dsp:spPr>
        <a:xfrm>
          <a:off x="0" y="1465199"/>
          <a:ext cx="6411054" cy="913678"/>
        </a:xfrm>
        <a:prstGeom prst="roundRect">
          <a:avLst/>
        </a:prstGeom>
        <a:solidFill>
          <a:schemeClr val="accent5">
            <a:hueOff val="375703"/>
            <a:satOff val="828"/>
            <a:lumOff val="-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ES" sz="2300" kern="1200" dirty="0"/>
            <a:t>Pase de lista: 14:35</a:t>
          </a:r>
          <a:endParaRPr lang="en-US" sz="2300" kern="1200" dirty="0"/>
        </a:p>
      </dsp:txBody>
      <dsp:txXfrm>
        <a:off x="44602" y="1509801"/>
        <a:ext cx="6321850" cy="824474"/>
      </dsp:txXfrm>
    </dsp:sp>
    <dsp:sp modelId="{F763969F-2FC1-424D-AEC8-5B706BD8132F}">
      <dsp:nvSpPr>
        <dsp:cNvPr id="0" name=""/>
        <dsp:cNvSpPr/>
      </dsp:nvSpPr>
      <dsp:spPr>
        <a:xfrm>
          <a:off x="0" y="2445117"/>
          <a:ext cx="6411054" cy="913678"/>
        </a:xfrm>
        <a:prstGeom prst="roundRect">
          <a:avLst/>
        </a:prstGeom>
        <a:solidFill>
          <a:schemeClr val="accent5">
            <a:hueOff val="751406"/>
            <a:satOff val="1656"/>
            <a:lumOff val="-1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ES" sz="2300" kern="1200" dirty="0"/>
            <a:t>Ingreso no permitido: 14:36</a:t>
          </a:r>
          <a:endParaRPr lang="en-US" sz="2300" kern="1200" dirty="0"/>
        </a:p>
      </dsp:txBody>
      <dsp:txXfrm>
        <a:off x="44602" y="2489719"/>
        <a:ext cx="6321850" cy="824474"/>
      </dsp:txXfrm>
    </dsp:sp>
    <dsp:sp modelId="{296DD4AF-C0AE-4316-ACB6-0CCC266DF291}">
      <dsp:nvSpPr>
        <dsp:cNvPr id="0" name=""/>
        <dsp:cNvSpPr/>
      </dsp:nvSpPr>
      <dsp:spPr>
        <a:xfrm>
          <a:off x="0" y="3425036"/>
          <a:ext cx="6411054" cy="913678"/>
        </a:xfrm>
        <a:prstGeom prst="roundRect">
          <a:avLst/>
        </a:prstGeom>
        <a:solidFill>
          <a:schemeClr val="accent5">
            <a:hueOff val="1127109"/>
            <a:satOff val="2484"/>
            <a:lumOff val="-19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ES" sz="2300" kern="1200" dirty="0"/>
            <a:t>Las entregas se deben de hacer en tiempo y forma, de lo contrario se evaluarán con cero</a:t>
          </a:r>
          <a:endParaRPr lang="en-US" sz="2300" kern="1200" dirty="0"/>
        </a:p>
      </dsp:txBody>
      <dsp:txXfrm>
        <a:off x="44602" y="3469638"/>
        <a:ext cx="6321850" cy="824474"/>
      </dsp:txXfrm>
    </dsp:sp>
    <dsp:sp modelId="{CEFE2337-89F3-4121-A146-AF35AE7BE6C8}">
      <dsp:nvSpPr>
        <dsp:cNvPr id="0" name=""/>
        <dsp:cNvSpPr/>
      </dsp:nvSpPr>
      <dsp:spPr>
        <a:xfrm>
          <a:off x="0" y="4404954"/>
          <a:ext cx="6411054" cy="913678"/>
        </a:xfrm>
        <a:prstGeom prst="roundRect">
          <a:avLst/>
        </a:prstGeom>
        <a:solidFill>
          <a:schemeClr val="accent5">
            <a:hueOff val="1502812"/>
            <a:satOff val="3312"/>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ES" sz="2300" kern="1200" dirty="0"/>
            <a:t>No se toleran faltas a la integridad académica</a:t>
          </a:r>
          <a:endParaRPr lang="en-US" sz="2300" kern="1200" dirty="0"/>
        </a:p>
      </dsp:txBody>
      <dsp:txXfrm>
        <a:off x="44602" y="4449556"/>
        <a:ext cx="6321850" cy="8244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97BBF-A7C1-45AB-A0E3-8B1CB94E1652}">
      <dsp:nvSpPr>
        <dsp:cNvPr id="0" name=""/>
        <dsp:cNvSpPr/>
      </dsp:nvSpPr>
      <dsp:spPr>
        <a:xfrm>
          <a:off x="0" y="464002"/>
          <a:ext cx="10515600" cy="705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6F27F0-87F8-4C66-9571-75F5005A36CC}">
      <dsp:nvSpPr>
        <dsp:cNvPr id="0" name=""/>
        <dsp:cNvSpPr/>
      </dsp:nvSpPr>
      <dsp:spPr>
        <a:xfrm>
          <a:off x="525780" y="50722"/>
          <a:ext cx="7360920" cy="8265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es-ES" sz="2800" kern="1200"/>
            <a:t>Amazon Web Services</a:t>
          </a:r>
          <a:endParaRPr lang="en-US" sz="2800" kern="1200"/>
        </a:p>
      </dsp:txBody>
      <dsp:txXfrm>
        <a:off x="566129" y="91071"/>
        <a:ext cx="7280222" cy="745862"/>
      </dsp:txXfrm>
    </dsp:sp>
    <dsp:sp modelId="{27213A31-5F72-4C08-A566-9B7344389A47}">
      <dsp:nvSpPr>
        <dsp:cNvPr id="0" name=""/>
        <dsp:cNvSpPr/>
      </dsp:nvSpPr>
      <dsp:spPr>
        <a:xfrm>
          <a:off x="0" y="1734082"/>
          <a:ext cx="10515600" cy="705600"/>
        </a:xfrm>
        <a:prstGeom prst="rect">
          <a:avLst/>
        </a:prstGeom>
        <a:solidFill>
          <a:schemeClr val="lt1">
            <a:alpha val="90000"/>
            <a:hueOff val="0"/>
            <a:satOff val="0"/>
            <a:lumOff val="0"/>
            <a:alphaOff val="0"/>
          </a:schemeClr>
        </a:solidFill>
        <a:ln w="12700" cap="flat" cmpd="sng" algn="ctr">
          <a:solidFill>
            <a:schemeClr val="accent5">
              <a:hueOff val="751406"/>
              <a:satOff val="1656"/>
              <a:lumOff val="-127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66AA16-BCEE-471C-8AF6-5BE3C2819982}">
      <dsp:nvSpPr>
        <dsp:cNvPr id="0" name=""/>
        <dsp:cNvSpPr/>
      </dsp:nvSpPr>
      <dsp:spPr>
        <a:xfrm>
          <a:off x="525780" y="1320802"/>
          <a:ext cx="7360920" cy="826560"/>
        </a:xfrm>
        <a:prstGeom prst="roundRect">
          <a:avLst/>
        </a:prstGeom>
        <a:solidFill>
          <a:schemeClr val="accent5">
            <a:hueOff val="751406"/>
            <a:satOff val="1656"/>
            <a:lumOff val="-1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es-ES" sz="2800" kern="1200"/>
            <a:t>Google Cloud</a:t>
          </a:r>
          <a:endParaRPr lang="en-US" sz="2800" kern="1200"/>
        </a:p>
      </dsp:txBody>
      <dsp:txXfrm>
        <a:off x="566129" y="1361151"/>
        <a:ext cx="7280222" cy="745862"/>
      </dsp:txXfrm>
    </dsp:sp>
    <dsp:sp modelId="{4859A9A1-E0D1-49E5-A97A-CC3B3F9A7F0C}">
      <dsp:nvSpPr>
        <dsp:cNvPr id="0" name=""/>
        <dsp:cNvSpPr/>
      </dsp:nvSpPr>
      <dsp:spPr>
        <a:xfrm>
          <a:off x="0" y="3004162"/>
          <a:ext cx="10515600" cy="705600"/>
        </a:xfrm>
        <a:prstGeom prst="rect">
          <a:avLst/>
        </a:prstGeom>
        <a:solidFill>
          <a:schemeClr val="lt1">
            <a:alpha val="90000"/>
            <a:hueOff val="0"/>
            <a:satOff val="0"/>
            <a:lumOff val="0"/>
            <a:alphaOff val="0"/>
          </a:schemeClr>
        </a:solidFill>
        <a:ln w="12700" cap="flat" cmpd="sng" algn="ctr">
          <a:solidFill>
            <a:schemeClr val="accent5">
              <a:hueOff val="1502812"/>
              <a:satOff val="3312"/>
              <a:lumOff val="-2549"/>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44E09E-81E3-43FD-B3B1-AA604D2A59ED}">
      <dsp:nvSpPr>
        <dsp:cNvPr id="0" name=""/>
        <dsp:cNvSpPr/>
      </dsp:nvSpPr>
      <dsp:spPr>
        <a:xfrm>
          <a:off x="525780" y="2590882"/>
          <a:ext cx="7360920" cy="826560"/>
        </a:xfrm>
        <a:prstGeom prst="roundRect">
          <a:avLst/>
        </a:prstGeom>
        <a:solidFill>
          <a:schemeClr val="accent5">
            <a:hueOff val="1502812"/>
            <a:satOff val="3312"/>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es-ES" sz="2800" kern="1200"/>
            <a:t>Microsoft Azure</a:t>
          </a:r>
          <a:endParaRPr lang="en-US" sz="2800" kern="1200"/>
        </a:p>
      </dsp:txBody>
      <dsp:txXfrm>
        <a:off x="566129" y="2631231"/>
        <a:ext cx="7280222" cy="7458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BEA1-394C-4051-8810-2F9B9A4B21CB}">
      <dsp:nvSpPr>
        <dsp:cNvPr id="0" name=""/>
        <dsp:cNvSpPr/>
      </dsp:nvSpPr>
      <dsp:spPr>
        <a:xfrm>
          <a:off x="9080" y="401860"/>
          <a:ext cx="3593488" cy="1078046"/>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109" tIns="133109" rIns="133109" bIns="133109" numCol="1" spcCol="1270" anchor="ctr" anchorCtr="0">
          <a:noAutofit/>
        </a:bodyPr>
        <a:lstStyle/>
        <a:p>
          <a:pPr marL="0" lvl="0" indent="0" algn="ctr" defTabSz="1244600">
            <a:lnSpc>
              <a:spcPct val="90000"/>
            </a:lnSpc>
            <a:spcBef>
              <a:spcPct val="0"/>
            </a:spcBef>
            <a:spcAft>
              <a:spcPct val="35000"/>
            </a:spcAft>
            <a:buNone/>
          </a:pPr>
          <a:r>
            <a:rPr lang="es-MX" sz="2800" kern="1200"/>
            <a:t>Inteligencia Artificial</a:t>
          </a:r>
        </a:p>
      </dsp:txBody>
      <dsp:txXfrm>
        <a:off x="332494" y="401860"/>
        <a:ext cx="2946660" cy="1078046"/>
      </dsp:txXfrm>
    </dsp:sp>
    <dsp:sp modelId="{8D3B2B52-055C-467C-BBD0-3E30DA10B13C}">
      <dsp:nvSpPr>
        <dsp:cNvPr id="0" name=""/>
        <dsp:cNvSpPr/>
      </dsp:nvSpPr>
      <dsp:spPr>
        <a:xfrm>
          <a:off x="9080" y="1479907"/>
          <a:ext cx="3270074" cy="185838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409" tIns="258409" rIns="258409" bIns="516817" numCol="1" spcCol="1270" anchor="t" anchorCtr="0">
          <a:noAutofit/>
        </a:bodyPr>
        <a:lstStyle/>
        <a:p>
          <a:pPr marL="0" lvl="0" indent="0" algn="l" defTabSz="577850">
            <a:lnSpc>
              <a:spcPct val="90000"/>
            </a:lnSpc>
            <a:spcBef>
              <a:spcPct val="0"/>
            </a:spcBef>
            <a:spcAft>
              <a:spcPct val="35000"/>
            </a:spcAft>
            <a:buNone/>
          </a:pPr>
          <a:r>
            <a:rPr lang="es-MX" sz="1300" kern="1200" dirty="0"/>
            <a:t>Campo de la ciencia de la computación dedicado a crear sistemas y máquinas capaces de realizar tareas que normalmente requieren de la inteligencia humana.</a:t>
          </a:r>
        </a:p>
      </dsp:txBody>
      <dsp:txXfrm>
        <a:off x="9080" y="1479907"/>
        <a:ext cx="3270074" cy="1858381"/>
      </dsp:txXfrm>
    </dsp:sp>
    <dsp:sp modelId="{A79B064C-A469-4517-8490-59E208F91076}">
      <dsp:nvSpPr>
        <dsp:cNvPr id="0" name=""/>
        <dsp:cNvSpPr/>
      </dsp:nvSpPr>
      <dsp:spPr>
        <a:xfrm>
          <a:off x="3549161" y="401860"/>
          <a:ext cx="3593488" cy="1078046"/>
        </a:xfrm>
        <a:prstGeom prst="chevron">
          <a:avLst>
            <a:gd name="adj" fmla="val 30000"/>
          </a:avLst>
        </a:prstGeom>
        <a:solidFill>
          <a:schemeClr val="accent2">
            <a:hueOff val="747708"/>
            <a:satOff val="-4742"/>
            <a:lumOff val="-883"/>
            <a:alphaOff val="0"/>
          </a:schemeClr>
        </a:solidFill>
        <a:ln w="12700" cap="flat" cmpd="sng" algn="ctr">
          <a:solidFill>
            <a:schemeClr val="accent2">
              <a:hueOff val="747708"/>
              <a:satOff val="-4742"/>
              <a:lumOff val="-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109" tIns="133109" rIns="133109" bIns="133109" numCol="1" spcCol="1270" anchor="ctr" anchorCtr="0">
          <a:noAutofit/>
        </a:bodyPr>
        <a:lstStyle/>
        <a:p>
          <a:pPr marL="0" lvl="0" indent="0" algn="ctr" defTabSz="1244600">
            <a:lnSpc>
              <a:spcPct val="90000"/>
            </a:lnSpc>
            <a:spcBef>
              <a:spcPct val="0"/>
            </a:spcBef>
            <a:spcAft>
              <a:spcPct val="35000"/>
            </a:spcAft>
            <a:buNone/>
          </a:pPr>
          <a:r>
            <a:rPr lang="es-MX" sz="2800" kern="1200"/>
            <a:t>Machine Learning</a:t>
          </a:r>
        </a:p>
      </dsp:txBody>
      <dsp:txXfrm>
        <a:off x="3872575" y="401860"/>
        <a:ext cx="2946660" cy="1078046"/>
      </dsp:txXfrm>
    </dsp:sp>
    <dsp:sp modelId="{75C7093C-C96F-4ECD-98E3-6B10284FA5A2}">
      <dsp:nvSpPr>
        <dsp:cNvPr id="0" name=""/>
        <dsp:cNvSpPr/>
      </dsp:nvSpPr>
      <dsp:spPr>
        <a:xfrm>
          <a:off x="3549161" y="1479907"/>
          <a:ext cx="3270074" cy="1858381"/>
        </a:xfrm>
        <a:prstGeom prst="rect">
          <a:avLst/>
        </a:prstGeom>
        <a:solidFill>
          <a:schemeClr val="accent2">
            <a:tint val="40000"/>
            <a:alpha val="90000"/>
            <a:hueOff val="880677"/>
            <a:satOff val="-3822"/>
            <a:lumOff val="-297"/>
            <a:alphaOff val="0"/>
          </a:schemeClr>
        </a:solidFill>
        <a:ln w="12700" cap="flat" cmpd="sng" algn="ctr">
          <a:solidFill>
            <a:schemeClr val="accent2">
              <a:tint val="40000"/>
              <a:alpha val="90000"/>
              <a:hueOff val="880677"/>
              <a:satOff val="-3822"/>
              <a:lumOff val="-29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409" tIns="258409" rIns="258409" bIns="516817" numCol="1" spcCol="1270" anchor="t" anchorCtr="0">
          <a:noAutofit/>
        </a:bodyPr>
        <a:lstStyle/>
        <a:p>
          <a:pPr marL="0" lvl="0" indent="0" algn="l" defTabSz="577850">
            <a:lnSpc>
              <a:spcPct val="90000"/>
            </a:lnSpc>
            <a:spcBef>
              <a:spcPct val="0"/>
            </a:spcBef>
            <a:spcAft>
              <a:spcPct val="35000"/>
            </a:spcAft>
            <a:buNone/>
          </a:pPr>
          <a:r>
            <a:rPr lang="es-MX" sz="1300" kern="1200" dirty="0"/>
            <a:t>Subconjunto de la inteligencia artificial que se centra en el desarrollo de sistemas que pueden aprender de los datos y mejor su desempeño en una tarea específica sin ser programados explícitamente</a:t>
          </a:r>
        </a:p>
      </dsp:txBody>
      <dsp:txXfrm>
        <a:off x="3549161" y="1479907"/>
        <a:ext cx="3270074" cy="1858381"/>
      </dsp:txXfrm>
    </dsp:sp>
    <dsp:sp modelId="{B6CCBD90-5EB4-4B64-97C1-3E9C66C5ABE4}">
      <dsp:nvSpPr>
        <dsp:cNvPr id="0" name=""/>
        <dsp:cNvSpPr/>
      </dsp:nvSpPr>
      <dsp:spPr>
        <a:xfrm>
          <a:off x="7089243" y="401860"/>
          <a:ext cx="3593488" cy="1078046"/>
        </a:xfrm>
        <a:prstGeom prst="chevron">
          <a:avLst>
            <a:gd name="adj" fmla="val 30000"/>
          </a:avLst>
        </a:prstGeom>
        <a:solidFill>
          <a:schemeClr val="accent2">
            <a:hueOff val="1495415"/>
            <a:satOff val="-9483"/>
            <a:lumOff val="-1765"/>
            <a:alphaOff val="0"/>
          </a:schemeClr>
        </a:solidFill>
        <a:ln w="12700" cap="flat" cmpd="sng" algn="ctr">
          <a:solidFill>
            <a:schemeClr val="accent2">
              <a:hueOff val="1495415"/>
              <a:satOff val="-9483"/>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109" tIns="133109" rIns="133109" bIns="133109" numCol="1" spcCol="1270" anchor="ctr" anchorCtr="0">
          <a:noAutofit/>
        </a:bodyPr>
        <a:lstStyle/>
        <a:p>
          <a:pPr marL="0" lvl="0" indent="0" algn="ctr" defTabSz="1244600">
            <a:lnSpc>
              <a:spcPct val="90000"/>
            </a:lnSpc>
            <a:spcBef>
              <a:spcPct val="0"/>
            </a:spcBef>
            <a:spcAft>
              <a:spcPct val="35000"/>
            </a:spcAft>
            <a:buNone/>
          </a:pPr>
          <a:r>
            <a:rPr lang="es-MX" sz="2800" kern="1200"/>
            <a:t>Deep Learning</a:t>
          </a:r>
        </a:p>
      </dsp:txBody>
      <dsp:txXfrm>
        <a:off x="7412657" y="401860"/>
        <a:ext cx="2946660" cy="1078046"/>
      </dsp:txXfrm>
    </dsp:sp>
    <dsp:sp modelId="{24C73D7A-991E-4FBE-A587-76106A38A377}">
      <dsp:nvSpPr>
        <dsp:cNvPr id="0" name=""/>
        <dsp:cNvSpPr/>
      </dsp:nvSpPr>
      <dsp:spPr>
        <a:xfrm>
          <a:off x="7089243" y="1479907"/>
          <a:ext cx="3270074" cy="1858381"/>
        </a:xfrm>
        <a:prstGeom prst="rect">
          <a:avLst/>
        </a:prstGeom>
        <a:solidFill>
          <a:schemeClr val="accent2">
            <a:tint val="40000"/>
            <a:alpha val="90000"/>
            <a:hueOff val="1761355"/>
            <a:satOff val="-7643"/>
            <a:lumOff val="-593"/>
            <a:alphaOff val="0"/>
          </a:schemeClr>
        </a:solidFill>
        <a:ln w="12700" cap="flat" cmpd="sng" algn="ctr">
          <a:solidFill>
            <a:schemeClr val="accent2">
              <a:tint val="40000"/>
              <a:alpha val="90000"/>
              <a:hueOff val="1761355"/>
              <a:satOff val="-7643"/>
              <a:lumOff val="-5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409" tIns="258409" rIns="258409" bIns="516817" numCol="1" spcCol="1270" anchor="t" anchorCtr="0">
          <a:noAutofit/>
        </a:bodyPr>
        <a:lstStyle/>
        <a:p>
          <a:pPr marL="0" lvl="0" indent="0" algn="l" defTabSz="577850">
            <a:lnSpc>
              <a:spcPct val="90000"/>
            </a:lnSpc>
            <a:spcBef>
              <a:spcPct val="0"/>
            </a:spcBef>
            <a:spcAft>
              <a:spcPct val="35000"/>
            </a:spcAft>
            <a:buNone/>
          </a:pPr>
          <a:r>
            <a:rPr lang="es-MX" sz="1300" kern="1200" dirty="0"/>
            <a:t>Subconjunto del ML que utiliza redes neuronales artificiales con muchas capas para aprender y tomar decisiones inteligentes a partir de grandes cantidades de datos</a:t>
          </a:r>
        </a:p>
      </dsp:txBody>
      <dsp:txXfrm>
        <a:off x="7089243" y="1479907"/>
        <a:ext cx="3270074" cy="18583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A9E5B-DE7C-42FC-A6C3-00F30DD59F95}">
      <dsp:nvSpPr>
        <dsp:cNvPr id="0" name=""/>
        <dsp:cNvSpPr/>
      </dsp:nvSpPr>
      <dsp:spPr>
        <a:xfrm>
          <a:off x="1223021" y="145855"/>
          <a:ext cx="3200991" cy="3201350"/>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Inteligencia </a:t>
          </a:r>
          <a:br>
            <a:rPr lang="es-ES" sz="1300" kern="1200"/>
          </a:br>
          <a:r>
            <a:rPr lang="es-ES" sz="1300" kern="1200"/>
            <a:t>Artificial</a:t>
          </a:r>
          <a:endParaRPr lang="es-MX" sz="1300" kern="1200"/>
        </a:p>
      </dsp:txBody>
      <dsp:txXfrm>
        <a:off x="1691795" y="614682"/>
        <a:ext cx="2263443" cy="2263696"/>
      </dsp:txXfrm>
    </dsp:sp>
    <dsp:sp modelId="{120218B4-F379-4C5F-9680-A71B2B4385DB}">
      <dsp:nvSpPr>
        <dsp:cNvPr id="0" name=""/>
        <dsp:cNvSpPr/>
      </dsp:nvSpPr>
      <dsp:spPr>
        <a:xfrm>
          <a:off x="3049720" y="0"/>
          <a:ext cx="355884" cy="356038"/>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48A9099-85BC-448A-B8E9-A3D392EED36E}">
      <dsp:nvSpPr>
        <dsp:cNvPr id="0" name=""/>
        <dsp:cNvSpPr/>
      </dsp:nvSpPr>
      <dsp:spPr>
        <a:xfrm>
          <a:off x="2207285" y="3109349"/>
          <a:ext cx="258049" cy="258052"/>
        </a:xfrm>
        <a:prstGeom prst="ellipse">
          <a:avLst/>
        </a:prstGeom>
        <a:gradFill rotWithShape="0">
          <a:gsLst>
            <a:gs pos="0">
              <a:schemeClr val="accent5">
                <a:hueOff val="107344"/>
                <a:satOff val="237"/>
                <a:lumOff val="-182"/>
                <a:alphaOff val="0"/>
                <a:satMod val="103000"/>
                <a:lumMod val="102000"/>
                <a:tint val="94000"/>
              </a:schemeClr>
            </a:gs>
            <a:gs pos="50000">
              <a:schemeClr val="accent5">
                <a:hueOff val="107344"/>
                <a:satOff val="237"/>
                <a:lumOff val="-182"/>
                <a:alphaOff val="0"/>
                <a:satMod val="110000"/>
                <a:lumMod val="100000"/>
                <a:shade val="100000"/>
              </a:schemeClr>
            </a:gs>
            <a:gs pos="100000">
              <a:schemeClr val="accent5">
                <a:hueOff val="107344"/>
                <a:satOff val="237"/>
                <a:lumOff val="-18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7C8A12-C8C9-4684-8BE8-712A54EA57A7}">
      <dsp:nvSpPr>
        <dsp:cNvPr id="0" name=""/>
        <dsp:cNvSpPr/>
      </dsp:nvSpPr>
      <dsp:spPr>
        <a:xfrm>
          <a:off x="4630189" y="1445095"/>
          <a:ext cx="258049" cy="258052"/>
        </a:xfrm>
        <a:prstGeom prst="ellipse">
          <a:avLst/>
        </a:prstGeom>
        <a:gradFill rotWithShape="0">
          <a:gsLst>
            <a:gs pos="0">
              <a:schemeClr val="accent5">
                <a:hueOff val="214687"/>
                <a:satOff val="473"/>
                <a:lumOff val="-364"/>
                <a:alphaOff val="0"/>
                <a:satMod val="103000"/>
                <a:lumMod val="102000"/>
                <a:tint val="94000"/>
              </a:schemeClr>
            </a:gs>
            <a:gs pos="50000">
              <a:schemeClr val="accent5">
                <a:hueOff val="214687"/>
                <a:satOff val="473"/>
                <a:lumOff val="-364"/>
                <a:alphaOff val="0"/>
                <a:satMod val="110000"/>
                <a:lumMod val="100000"/>
                <a:shade val="100000"/>
              </a:schemeClr>
            </a:gs>
            <a:gs pos="100000">
              <a:schemeClr val="accent5">
                <a:hueOff val="214687"/>
                <a:satOff val="473"/>
                <a:lumOff val="-36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859CAD-A5AC-4724-94F9-F75D23A53A3B}">
      <dsp:nvSpPr>
        <dsp:cNvPr id="0" name=""/>
        <dsp:cNvSpPr/>
      </dsp:nvSpPr>
      <dsp:spPr>
        <a:xfrm>
          <a:off x="3397068" y="3383857"/>
          <a:ext cx="355884" cy="356038"/>
        </a:xfrm>
        <a:prstGeom prst="ellipse">
          <a:avLst/>
        </a:prstGeom>
        <a:gradFill rotWithShape="0">
          <a:gsLst>
            <a:gs pos="0">
              <a:schemeClr val="accent5">
                <a:hueOff val="322031"/>
                <a:satOff val="710"/>
                <a:lumOff val="-546"/>
                <a:alphaOff val="0"/>
                <a:satMod val="103000"/>
                <a:lumMod val="102000"/>
                <a:tint val="94000"/>
              </a:schemeClr>
            </a:gs>
            <a:gs pos="50000">
              <a:schemeClr val="accent5">
                <a:hueOff val="322031"/>
                <a:satOff val="710"/>
                <a:lumOff val="-546"/>
                <a:alphaOff val="0"/>
                <a:satMod val="110000"/>
                <a:lumMod val="100000"/>
                <a:shade val="100000"/>
              </a:schemeClr>
            </a:gs>
            <a:gs pos="100000">
              <a:schemeClr val="accent5">
                <a:hueOff val="322031"/>
                <a:satOff val="710"/>
                <a:lumOff val="-5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F4AED66-CE63-4DD5-9175-F1A828A3ECA7}">
      <dsp:nvSpPr>
        <dsp:cNvPr id="0" name=""/>
        <dsp:cNvSpPr/>
      </dsp:nvSpPr>
      <dsp:spPr>
        <a:xfrm>
          <a:off x="2279512" y="506007"/>
          <a:ext cx="258049" cy="258052"/>
        </a:xfrm>
        <a:prstGeom prst="ellipse">
          <a:avLst/>
        </a:prstGeom>
        <a:gradFill rotWithShape="0">
          <a:gsLst>
            <a:gs pos="0">
              <a:schemeClr val="accent5">
                <a:hueOff val="429375"/>
                <a:satOff val="946"/>
                <a:lumOff val="-728"/>
                <a:alphaOff val="0"/>
                <a:satMod val="103000"/>
                <a:lumMod val="102000"/>
                <a:tint val="94000"/>
              </a:schemeClr>
            </a:gs>
            <a:gs pos="50000">
              <a:schemeClr val="accent5">
                <a:hueOff val="429375"/>
                <a:satOff val="946"/>
                <a:lumOff val="-728"/>
                <a:alphaOff val="0"/>
                <a:satMod val="110000"/>
                <a:lumMod val="100000"/>
                <a:shade val="100000"/>
              </a:schemeClr>
            </a:gs>
            <a:gs pos="100000">
              <a:schemeClr val="accent5">
                <a:hueOff val="429375"/>
                <a:satOff val="946"/>
                <a:lumOff val="-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32C8121-94A6-44AE-A283-615A4BFA8678}">
      <dsp:nvSpPr>
        <dsp:cNvPr id="0" name=""/>
        <dsp:cNvSpPr/>
      </dsp:nvSpPr>
      <dsp:spPr>
        <a:xfrm>
          <a:off x="1467281" y="1982144"/>
          <a:ext cx="258049" cy="258052"/>
        </a:xfrm>
        <a:prstGeom prst="ellipse">
          <a:avLst/>
        </a:prstGeom>
        <a:gradFill rotWithShape="0">
          <a:gsLst>
            <a:gs pos="0">
              <a:schemeClr val="accent5">
                <a:hueOff val="536719"/>
                <a:satOff val="1183"/>
                <a:lumOff val="-910"/>
                <a:alphaOff val="0"/>
                <a:satMod val="103000"/>
                <a:lumMod val="102000"/>
                <a:tint val="94000"/>
              </a:schemeClr>
            </a:gs>
            <a:gs pos="50000">
              <a:schemeClr val="accent5">
                <a:hueOff val="536719"/>
                <a:satOff val="1183"/>
                <a:lumOff val="-910"/>
                <a:alphaOff val="0"/>
                <a:satMod val="110000"/>
                <a:lumMod val="100000"/>
                <a:shade val="100000"/>
              </a:schemeClr>
            </a:gs>
            <a:gs pos="100000">
              <a:schemeClr val="accent5">
                <a:hueOff val="536719"/>
                <a:satOff val="1183"/>
                <a:lumOff val="-91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15E050E-140A-48BA-9580-F70F6307196A}">
      <dsp:nvSpPr>
        <dsp:cNvPr id="0" name=""/>
        <dsp:cNvSpPr/>
      </dsp:nvSpPr>
      <dsp:spPr>
        <a:xfrm>
          <a:off x="222342" y="723669"/>
          <a:ext cx="1301408" cy="1301109"/>
        </a:xfrm>
        <a:prstGeom prst="ellipse">
          <a:avLst/>
        </a:prstGeom>
        <a:gradFill rotWithShape="0">
          <a:gsLst>
            <a:gs pos="0">
              <a:schemeClr val="accent5">
                <a:hueOff val="644062"/>
                <a:satOff val="1419"/>
                <a:lumOff val="-1092"/>
                <a:alphaOff val="0"/>
                <a:satMod val="103000"/>
                <a:lumMod val="102000"/>
                <a:tint val="94000"/>
              </a:schemeClr>
            </a:gs>
            <a:gs pos="50000">
              <a:schemeClr val="accent5">
                <a:hueOff val="644062"/>
                <a:satOff val="1419"/>
                <a:lumOff val="-1092"/>
                <a:alphaOff val="0"/>
                <a:satMod val="110000"/>
                <a:lumMod val="100000"/>
                <a:shade val="100000"/>
              </a:schemeClr>
            </a:gs>
            <a:gs pos="100000">
              <a:schemeClr val="accent5">
                <a:hueOff val="644062"/>
                <a:satOff val="1419"/>
                <a:lumOff val="-10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dirty="0"/>
            <a:t>Inspirados en la naturaleza</a:t>
          </a:r>
          <a:endParaRPr lang="es-MX" sz="1300" kern="1200" dirty="0"/>
        </a:p>
      </dsp:txBody>
      <dsp:txXfrm>
        <a:off x="412929" y="914212"/>
        <a:ext cx="920234" cy="920023"/>
      </dsp:txXfrm>
    </dsp:sp>
    <dsp:sp modelId="{056CC51F-ED26-40E2-8BE3-F9BDC94D150B}">
      <dsp:nvSpPr>
        <dsp:cNvPr id="0" name=""/>
        <dsp:cNvSpPr/>
      </dsp:nvSpPr>
      <dsp:spPr>
        <a:xfrm>
          <a:off x="2689896" y="517227"/>
          <a:ext cx="355884" cy="356038"/>
        </a:xfrm>
        <a:prstGeom prst="ellipse">
          <a:avLst/>
        </a:prstGeom>
        <a:gradFill rotWithShape="0">
          <a:gsLst>
            <a:gs pos="0">
              <a:schemeClr val="accent5">
                <a:hueOff val="751406"/>
                <a:satOff val="1656"/>
                <a:lumOff val="-1274"/>
                <a:alphaOff val="0"/>
                <a:satMod val="103000"/>
                <a:lumMod val="102000"/>
                <a:tint val="94000"/>
              </a:schemeClr>
            </a:gs>
            <a:gs pos="50000">
              <a:schemeClr val="accent5">
                <a:hueOff val="751406"/>
                <a:satOff val="1656"/>
                <a:lumOff val="-1274"/>
                <a:alphaOff val="0"/>
                <a:satMod val="110000"/>
                <a:lumMod val="100000"/>
                <a:shade val="100000"/>
              </a:schemeClr>
            </a:gs>
            <a:gs pos="100000">
              <a:schemeClr val="accent5">
                <a:hueOff val="751406"/>
                <a:satOff val="1656"/>
                <a:lumOff val="-127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350969B-E455-40D4-8222-1828261D1515}">
      <dsp:nvSpPr>
        <dsp:cNvPr id="0" name=""/>
        <dsp:cNvSpPr/>
      </dsp:nvSpPr>
      <dsp:spPr>
        <a:xfrm>
          <a:off x="345129" y="2406249"/>
          <a:ext cx="643481" cy="643636"/>
        </a:xfrm>
        <a:prstGeom prst="ellipse">
          <a:avLst/>
        </a:prstGeom>
        <a:gradFill rotWithShape="0">
          <a:gsLst>
            <a:gs pos="0">
              <a:schemeClr val="accent5">
                <a:hueOff val="858750"/>
                <a:satOff val="1893"/>
                <a:lumOff val="-1457"/>
                <a:alphaOff val="0"/>
                <a:satMod val="103000"/>
                <a:lumMod val="102000"/>
                <a:tint val="94000"/>
              </a:schemeClr>
            </a:gs>
            <a:gs pos="50000">
              <a:schemeClr val="accent5">
                <a:hueOff val="858750"/>
                <a:satOff val="1893"/>
                <a:lumOff val="-1457"/>
                <a:alphaOff val="0"/>
                <a:satMod val="110000"/>
                <a:lumMod val="100000"/>
                <a:shade val="100000"/>
              </a:schemeClr>
            </a:gs>
            <a:gs pos="100000">
              <a:schemeClr val="accent5">
                <a:hueOff val="858750"/>
                <a:satOff val="1893"/>
                <a:lumOff val="-14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72333D0-4856-42FE-83CC-E94E89D57575}">
      <dsp:nvSpPr>
        <dsp:cNvPr id="0" name=""/>
        <dsp:cNvSpPr/>
      </dsp:nvSpPr>
      <dsp:spPr>
        <a:xfrm>
          <a:off x="3979249" y="169361"/>
          <a:ext cx="1301408" cy="1301109"/>
        </a:xfrm>
        <a:prstGeom prst="ellipse">
          <a:avLst/>
        </a:prstGeom>
        <a:gradFill rotWithShape="0">
          <a:gsLst>
            <a:gs pos="0">
              <a:schemeClr val="accent5">
                <a:hueOff val="966093"/>
                <a:satOff val="2129"/>
                <a:lumOff val="-1639"/>
                <a:alphaOff val="0"/>
                <a:satMod val="103000"/>
                <a:lumMod val="102000"/>
                <a:tint val="94000"/>
              </a:schemeClr>
            </a:gs>
            <a:gs pos="50000">
              <a:schemeClr val="accent5">
                <a:hueOff val="966093"/>
                <a:satOff val="2129"/>
                <a:lumOff val="-1639"/>
                <a:alphaOff val="0"/>
                <a:satMod val="110000"/>
                <a:lumMod val="100000"/>
                <a:shade val="100000"/>
              </a:schemeClr>
            </a:gs>
            <a:gs pos="100000">
              <a:schemeClr val="accent5">
                <a:hueOff val="966093"/>
                <a:satOff val="2129"/>
                <a:lumOff val="-16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dirty="0"/>
            <a:t>Orientado a datos</a:t>
          </a:r>
          <a:endParaRPr lang="es-MX" sz="1300" kern="1200" dirty="0"/>
        </a:p>
      </dsp:txBody>
      <dsp:txXfrm>
        <a:off x="4169836" y="359904"/>
        <a:ext cx="920234" cy="920023"/>
      </dsp:txXfrm>
    </dsp:sp>
    <dsp:sp modelId="{7B0E08D4-0D1B-4306-8F11-F4DFD3B510CC}">
      <dsp:nvSpPr>
        <dsp:cNvPr id="0" name=""/>
        <dsp:cNvSpPr/>
      </dsp:nvSpPr>
      <dsp:spPr>
        <a:xfrm>
          <a:off x="4171872" y="1009771"/>
          <a:ext cx="355884" cy="356038"/>
        </a:xfrm>
        <a:prstGeom prst="ellipse">
          <a:avLst/>
        </a:prstGeom>
        <a:gradFill rotWithShape="0">
          <a:gsLst>
            <a:gs pos="0">
              <a:schemeClr val="accent5">
                <a:hueOff val="1073437"/>
                <a:satOff val="2366"/>
                <a:lumOff val="-1821"/>
                <a:alphaOff val="0"/>
                <a:satMod val="103000"/>
                <a:lumMod val="102000"/>
                <a:tint val="94000"/>
              </a:schemeClr>
            </a:gs>
            <a:gs pos="50000">
              <a:schemeClr val="accent5">
                <a:hueOff val="1073437"/>
                <a:satOff val="2366"/>
                <a:lumOff val="-1821"/>
                <a:alphaOff val="0"/>
                <a:satMod val="110000"/>
                <a:lumMod val="100000"/>
                <a:shade val="100000"/>
              </a:schemeClr>
            </a:gs>
            <a:gs pos="100000">
              <a:schemeClr val="accent5">
                <a:hueOff val="1073437"/>
                <a:satOff val="2366"/>
                <a:lumOff val="-18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25E5EEB-1F7F-4CF0-8E32-7FB18C4D46CD}">
      <dsp:nvSpPr>
        <dsp:cNvPr id="0" name=""/>
        <dsp:cNvSpPr/>
      </dsp:nvSpPr>
      <dsp:spPr>
        <a:xfrm>
          <a:off x="100212" y="3172179"/>
          <a:ext cx="258049" cy="258052"/>
        </a:xfrm>
        <a:prstGeom prst="ellipse">
          <a:avLst/>
        </a:prstGeom>
        <a:gradFill rotWithShape="0">
          <a:gsLst>
            <a:gs pos="0">
              <a:schemeClr val="accent5">
                <a:hueOff val="1180781"/>
                <a:satOff val="2602"/>
                <a:lumOff val="-2003"/>
                <a:alphaOff val="0"/>
                <a:satMod val="103000"/>
                <a:lumMod val="102000"/>
                <a:tint val="94000"/>
              </a:schemeClr>
            </a:gs>
            <a:gs pos="50000">
              <a:schemeClr val="accent5">
                <a:hueOff val="1180781"/>
                <a:satOff val="2602"/>
                <a:lumOff val="-2003"/>
                <a:alphaOff val="0"/>
                <a:satMod val="110000"/>
                <a:lumMod val="100000"/>
                <a:shade val="100000"/>
              </a:schemeClr>
            </a:gs>
            <a:gs pos="100000">
              <a:schemeClr val="accent5">
                <a:hueOff val="1180781"/>
                <a:satOff val="2602"/>
                <a:lumOff val="-20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506FFC-BBAD-4477-8109-FF92862C6107}">
      <dsp:nvSpPr>
        <dsp:cNvPr id="0" name=""/>
        <dsp:cNvSpPr/>
      </dsp:nvSpPr>
      <dsp:spPr>
        <a:xfrm>
          <a:off x="2671510" y="2804922"/>
          <a:ext cx="258049" cy="258052"/>
        </a:xfrm>
        <a:prstGeom prst="ellipse">
          <a:avLst/>
        </a:prstGeom>
        <a:gradFill rotWithShape="0">
          <a:gsLst>
            <a:gs pos="0">
              <a:schemeClr val="accent5">
                <a:hueOff val="1288125"/>
                <a:satOff val="2839"/>
                <a:lumOff val="-2185"/>
                <a:alphaOff val="0"/>
                <a:satMod val="103000"/>
                <a:lumMod val="102000"/>
                <a:tint val="94000"/>
              </a:schemeClr>
            </a:gs>
            <a:gs pos="50000">
              <a:schemeClr val="accent5">
                <a:hueOff val="1288125"/>
                <a:satOff val="2839"/>
                <a:lumOff val="-2185"/>
                <a:alphaOff val="0"/>
                <a:satMod val="110000"/>
                <a:lumMod val="100000"/>
                <a:shade val="100000"/>
              </a:schemeClr>
            </a:gs>
            <a:gs pos="100000">
              <a:schemeClr val="accent5">
                <a:hueOff val="1288125"/>
                <a:satOff val="2839"/>
                <a:lumOff val="-218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EDF74A3-3BB0-4DC8-95D6-18EE31FF05A2}">
      <dsp:nvSpPr>
        <dsp:cNvPr id="0" name=""/>
        <dsp:cNvSpPr/>
      </dsp:nvSpPr>
      <dsp:spPr>
        <a:xfrm>
          <a:off x="3730696" y="1985707"/>
          <a:ext cx="1301408" cy="1301109"/>
        </a:xfrm>
        <a:prstGeom prst="ellipse">
          <a:avLst/>
        </a:prstGeom>
        <a:gradFill rotWithShape="0">
          <a:gsLst>
            <a:gs pos="0">
              <a:schemeClr val="accent5">
                <a:hueOff val="1395468"/>
                <a:satOff val="3075"/>
                <a:lumOff val="-2367"/>
                <a:alphaOff val="0"/>
                <a:satMod val="103000"/>
                <a:lumMod val="102000"/>
                <a:tint val="94000"/>
              </a:schemeClr>
            </a:gs>
            <a:gs pos="50000">
              <a:schemeClr val="accent5">
                <a:hueOff val="1395468"/>
                <a:satOff val="3075"/>
                <a:lumOff val="-2367"/>
                <a:alphaOff val="0"/>
                <a:satMod val="110000"/>
                <a:lumMod val="100000"/>
                <a:shade val="100000"/>
              </a:schemeClr>
            </a:gs>
            <a:gs pos="100000">
              <a:schemeClr val="accent5">
                <a:hueOff val="1395468"/>
                <a:satOff val="3075"/>
                <a:lumOff val="-236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dirty="0"/>
            <a:t>Simbólica</a:t>
          </a:r>
          <a:endParaRPr lang="es-MX" sz="1300" kern="1200" dirty="0"/>
        </a:p>
      </dsp:txBody>
      <dsp:txXfrm>
        <a:off x="3921283" y="2176250"/>
        <a:ext cx="920234" cy="920023"/>
      </dsp:txXfrm>
    </dsp:sp>
    <dsp:sp modelId="{B41DF839-336E-4C67-91AA-35203723F9B1}">
      <dsp:nvSpPr>
        <dsp:cNvPr id="0" name=""/>
        <dsp:cNvSpPr/>
      </dsp:nvSpPr>
      <dsp:spPr>
        <a:xfrm>
          <a:off x="4997892" y="2314995"/>
          <a:ext cx="258049" cy="258052"/>
        </a:xfrm>
        <a:prstGeom prst="ellipse">
          <a:avLst/>
        </a:prstGeom>
        <a:gradFill rotWithShape="0">
          <a:gsLst>
            <a:gs pos="0">
              <a:schemeClr val="accent5">
                <a:hueOff val="1502812"/>
                <a:satOff val="3312"/>
                <a:lumOff val="-2549"/>
                <a:alphaOff val="0"/>
                <a:satMod val="103000"/>
                <a:lumMod val="102000"/>
                <a:tint val="94000"/>
              </a:schemeClr>
            </a:gs>
            <a:gs pos="50000">
              <a:schemeClr val="accent5">
                <a:hueOff val="1502812"/>
                <a:satOff val="3312"/>
                <a:lumOff val="-2549"/>
                <a:alphaOff val="0"/>
                <a:satMod val="110000"/>
                <a:lumMod val="100000"/>
                <a:shade val="100000"/>
              </a:schemeClr>
            </a:gs>
            <a:gs pos="100000">
              <a:schemeClr val="accent5">
                <a:hueOff val="1502812"/>
                <a:satOff val="3312"/>
                <a:lumOff val="-254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C2ADC7-F9E4-498A-9DDF-87B60676C733}">
      <dsp:nvSpPr>
        <dsp:cNvPr id="0" name=""/>
        <dsp:cNvSpPr/>
      </dsp:nvSpPr>
      <dsp:spPr>
        <a:xfrm>
          <a:off x="2535" y="691268"/>
          <a:ext cx="4755895" cy="23779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r>
            <a:rPr lang="es-ES" sz="5000" kern="1200"/>
            <a:t>Árboles de decisión</a:t>
          </a:r>
          <a:endParaRPr lang="en-US" sz="5000" kern="1200"/>
        </a:p>
      </dsp:txBody>
      <dsp:txXfrm>
        <a:off x="2535" y="691268"/>
        <a:ext cx="4755895" cy="2377947"/>
      </dsp:txXfrm>
    </dsp:sp>
    <dsp:sp modelId="{09134AE9-D89D-4BFB-A329-B863549A3D6F}">
      <dsp:nvSpPr>
        <dsp:cNvPr id="0" name=""/>
        <dsp:cNvSpPr/>
      </dsp:nvSpPr>
      <dsp:spPr>
        <a:xfrm>
          <a:off x="5757169" y="691268"/>
          <a:ext cx="4755895" cy="23779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r>
            <a:rPr lang="es-ES" sz="5000" kern="1200"/>
            <a:t>Regresión lineal / Regresión logística</a:t>
          </a:r>
          <a:endParaRPr lang="en-US" sz="5000" kern="1200"/>
        </a:p>
      </dsp:txBody>
      <dsp:txXfrm>
        <a:off x="5757169" y="691268"/>
        <a:ext cx="4755895" cy="23779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F3F5D-E02E-4E32-BED2-E71C17371B91}">
      <dsp:nvSpPr>
        <dsp:cNvPr id="0" name=""/>
        <dsp:cNvSpPr/>
      </dsp:nvSpPr>
      <dsp:spPr>
        <a:xfrm>
          <a:off x="0" y="607733"/>
          <a:ext cx="6766560" cy="112196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29382F-83DB-4652-818F-12034CCB8EFC}">
      <dsp:nvSpPr>
        <dsp:cNvPr id="0" name=""/>
        <dsp:cNvSpPr/>
      </dsp:nvSpPr>
      <dsp:spPr>
        <a:xfrm>
          <a:off x="339395" y="860176"/>
          <a:ext cx="617082" cy="6170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F2E589-7ED9-4953-AABC-42B20A0E161A}">
      <dsp:nvSpPr>
        <dsp:cNvPr id="0" name=""/>
        <dsp:cNvSpPr/>
      </dsp:nvSpPr>
      <dsp:spPr>
        <a:xfrm>
          <a:off x="1295873" y="607733"/>
          <a:ext cx="5470686" cy="112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2" tIns="118742" rIns="118742" bIns="118742" numCol="1" spcCol="1270" anchor="ctr" anchorCtr="0">
          <a:noAutofit/>
        </a:bodyPr>
        <a:lstStyle/>
        <a:p>
          <a:pPr marL="0" lvl="0" indent="0" algn="l" defTabSz="1111250">
            <a:lnSpc>
              <a:spcPct val="90000"/>
            </a:lnSpc>
            <a:spcBef>
              <a:spcPct val="0"/>
            </a:spcBef>
            <a:spcAft>
              <a:spcPct val="35000"/>
            </a:spcAft>
            <a:buNone/>
          </a:pPr>
          <a:r>
            <a:rPr lang="es-ES" sz="2500" b="0" i="0" kern="1200"/>
            <a:t>Aprendizaje supervisado</a:t>
          </a:r>
          <a:endParaRPr lang="en-US" sz="2500" kern="1200"/>
        </a:p>
      </dsp:txBody>
      <dsp:txXfrm>
        <a:off x="1295873" y="607733"/>
        <a:ext cx="5470686" cy="1121968"/>
      </dsp:txXfrm>
    </dsp:sp>
    <dsp:sp modelId="{287A1038-85ED-415E-8DCC-445BC905F293}">
      <dsp:nvSpPr>
        <dsp:cNvPr id="0" name=""/>
        <dsp:cNvSpPr/>
      </dsp:nvSpPr>
      <dsp:spPr>
        <a:xfrm>
          <a:off x="0" y="2010194"/>
          <a:ext cx="6766560" cy="112196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5666E4-49C8-47C3-A32D-C51EE1E52472}">
      <dsp:nvSpPr>
        <dsp:cNvPr id="0" name=""/>
        <dsp:cNvSpPr/>
      </dsp:nvSpPr>
      <dsp:spPr>
        <a:xfrm>
          <a:off x="339395" y="2262637"/>
          <a:ext cx="617082" cy="6170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6F9243-86D7-4FCF-9F96-080AC31375CD}">
      <dsp:nvSpPr>
        <dsp:cNvPr id="0" name=""/>
        <dsp:cNvSpPr/>
      </dsp:nvSpPr>
      <dsp:spPr>
        <a:xfrm>
          <a:off x="1295873" y="2010194"/>
          <a:ext cx="5470686" cy="112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2" tIns="118742" rIns="118742" bIns="118742" numCol="1" spcCol="1270" anchor="ctr" anchorCtr="0">
          <a:noAutofit/>
        </a:bodyPr>
        <a:lstStyle/>
        <a:p>
          <a:pPr marL="0" lvl="0" indent="0" algn="l" defTabSz="1111250">
            <a:lnSpc>
              <a:spcPct val="90000"/>
            </a:lnSpc>
            <a:spcBef>
              <a:spcPct val="0"/>
            </a:spcBef>
            <a:spcAft>
              <a:spcPct val="35000"/>
            </a:spcAft>
            <a:buNone/>
          </a:pPr>
          <a:r>
            <a:rPr lang="es-ES" sz="2500" b="0" i="0" kern="1200"/>
            <a:t>Aprendizaje sin supervisar</a:t>
          </a:r>
          <a:endParaRPr lang="en-US" sz="2500" kern="1200"/>
        </a:p>
      </dsp:txBody>
      <dsp:txXfrm>
        <a:off x="1295873" y="2010194"/>
        <a:ext cx="5470686" cy="112196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B1BF2F-B1CD-4921-BC04-EC4F97429ED9}">
      <dsp:nvSpPr>
        <dsp:cNvPr id="0" name=""/>
        <dsp:cNvSpPr/>
      </dsp:nvSpPr>
      <dsp:spPr>
        <a:xfrm>
          <a:off x="0" y="29797"/>
          <a:ext cx="11029615" cy="11033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s-ES" sz="4600" kern="1200"/>
            <a:t>Modelo y clasificación binaria</a:t>
          </a:r>
          <a:endParaRPr lang="en-US" sz="4600" kern="1200"/>
        </a:p>
      </dsp:txBody>
      <dsp:txXfrm>
        <a:off x="53859" y="83656"/>
        <a:ext cx="10921897" cy="995592"/>
      </dsp:txXfrm>
    </dsp:sp>
    <dsp:sp modelId="{C04B9961-D1A8-4670-B964-50C82DF102CF}">
      <dsp:nvSpPr>
        <dsp:cNvPr id="0" name=""/>
        <dsp:cNvSpPr/>
      </dsp:nvSpPr>
      <dsp:spPr>
        <a:xfrm>
          <a:off x="0" y="1265588"/>
          <a:ext cx="11029615" cy="11033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s-ES" sz="4600" kern="1200"/>
            <a:t>Clasificación multiclase</a:t>
          </a:r>
          <a:endParaRPr lang="en-US" sz="4600" kern="1200"/>
        </a:p>
      </dsp:txBody>
      <dsp:txXfrm>
        <a:off x="53859" y="1319447"/>
        <a:ext cx="10921897" cy="995592"/>
      </dsp:txXfrm>
    </dsp:sp>
    <dsp:sp modelId="{ADFAAF4C-3D2C-45FC-99D8-5BDB250043E5}">
      <dsp:nvSpPr>
        <dsp:cNvPr id="0" name=""/>
        <dsp:cNvSpPr/>
      </dsp:nvSpPr>
      <dsp:spPr>
        <a:xfrm>
          <a:off x="0" y="2501378"/>
          <a:ext cx="11029615" cy="11033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s-ES" sz="4600" kern="1200"/>
            <a:t>Sobre ajuste</a:t>
          </a:r>
          <a:endParaRPr lang="en-US" sz="4600" kern="1200"/>
        </a:p>
      </dsp:txBody>
      <dsp:txXfrm>
        <a:off x="53859" y="2555237"/>
        <a:ext cx="10921897" cy="995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9F755-DE3B-4325-B4B2-533764BCB14F}">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D222C-1F02-4FC8-990A-28844589D4F9}">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004B52-7249-4FC7-AFBC-BC2625A036F1}">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ES" sz="2100" kern="1200"/>
            <a:t>Agendar cita 24 horas antes por correo electrónico (</a:t>
          </a:r>
          <a:r>
            <a:rPr lang="es-ES" sz="2100" kern="1200">
              <a:hlinkClick xmlns:r="http://schemas.openxmlformats.org/officeDocument/2006/relationships" r:id="rId3"/>
            </a:rPr>
            <a:t>afierror@tec.mx</a:t>
          </a:r>
          <a:r>
            <a:rPr lang="es-ES" sz="2100" kern="1200"/>
            <a:t>) </a:t>
          </a:r>
          <a:endParaRPr lang="en-US" sz="2100" kern="1200"/>
        </a:p>
      </dsp:txBody>
      <dsp:txXfrm>
        <a:off x="1435590" y="531"/>
        <a:ext cx="9080009" cy="1242935"/>
      </dsp:txXfrm>
    </dsp:sp>
    <dsp:sp modelId="{25E94FF7-6B63-4912-A235-5D123755855A}">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E95D17-31CD-410D-9412-8D641AB908DD}">
      <dsp:nvSpPr>
        <dsp:cNvPr id="0" name=""/>
        <dsp:cNvSpPr/>
      </dsp:nvSpPr>
      <dsp:spPr>
        <a:xfrm>
          <a:off x="375988" y="1833861"/>
          <a:ext cx="683614" cy="68361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4BD242-DC3E-4F13-BFAB-F4749AEC2412}">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ES" sz="2100" kern="1200"/>
            <a:t>El/la estudiante debe preparar sus dudas y estar al corriente con sus apuntes.</a:t>
          </a:r>
          <a:endParaRPr lang="en-US" sz="2100" kern="1200"/>
        </a:p>
      </dsp:txBody>
      <dsp:txXfrm>
        <a:off x="1435590" y="1554201"/>
        <a:ext cx="9080009" cy="1242935"/>
      </dsp:txXfrm>
    </dsp:sp>
    <dsp:sp modelId="{1DB93678-5754-441D-BFD9-2358D008797B}">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3B91F2-1861-4490-B288-7F6A4920C89B}">
      <dsp:nvSpPr>
        <dsp:cNvPr id="0" name=""/>
        <dsp:cNvSpPr/>
      </dsp:nvSpPr>
      <dsp:spPr>
        <a:xfrm>
          <a:off x="375988" y="3387531"/>
          <a:ext cx="683614" cy="683614"/>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47C9E-E5E2-457C-9EB9-FD748188E28C}">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s-ES" sz="2100" kern="1200"/>
            <a:t>La asesoría no es una reposición o repetición de una clase anterior. Si un/una estudiante no asiste a una clase, es su responsabilidad ponerse al corriente de lo visto en la clase previo a la asesoría.</a:t>
          </a:r>
          <a:endParaRPr lang="en-US" sz="2100" kern="1200"/>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318BC-27F3-4667-8344-B6840B0DAE4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F05E1-55CA-4CA5-831C-C0F65462433B}">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s-ES" sz="1500" kern="1200"/>
            <a:t>Normalmente, estos dispositivos tienen integrados sensores y software y pueden incluir actuadores.</a:t>
          </a:r>
          <a:endParaRPr lang="en-US" sz="1500" kern="1200"/>
        </a:p>
      </dsp:txBody>
      <dsp:txXfrm>
        <a:off x="559800" y="3022743"/>
        <a:ext cx="4320000" cy="720000"/>
      </dsp:txXfrm>
    </dsp:sp>
    <dsp:sp modelId="{CBD96232-7E97-4E51-A3DE-96B26A644D12}">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2888FD-4D85-4C53-ACB2-7F71697F7D26}">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s-ES" sz="1500" kern="1200"/>
            <a:t>Tenemos desde dispositivos IoT para el hogar como para la industria</a:t>
          </a:r>
          <a:endParaRPr lang="en-US" sz="1500" kern="1200"/>
        </a:p>
      </dsp:txBody>
      <dsp:txXfrm>
        <a:off x="5635800" y="3022743"/>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988C3-27FB-4328-B93B-260E9329E0CB}">
      <dsp:nvSpPr>
        <dsp:cNvPr id="0" name=""/>
        <dsp:cNvSpPr/>
      </dsp:nvSpPr>
      <dsp:spPr>
        <a:xfrm>
          <a:off x="583046" y="828475"/>
          <a:ext cx="1448067" cy="14480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55688B-964B-4BD1-B4AB-77BFBC5E347B}">
      <dsp:nvSpPr>
        <dsp:cNvPr id="0" name=""/>
        <dsp:cNvSpPr/>
      </dsp:nvSpPr>
      <dsp:spPr>
        <a:xfrm>
          <a:off x="891651" y="1137079"/>
          <a:ext cx="830858" cy="830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37C778-D0F0-4222-B664-632CEA6CD8CD}">
      <dsp:nvSpPr>
        <dsp:cNvPr id="0" name=""/>
        <dsp:cNvSpPr/>
      </dsp:nvSpPr>
      <dsp:spPr>
        <a:xfrm>
          <a:off x="120140" y="2727579"/>
          <a:ext cx="23738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s-ES" sz="1800" kern="1200"/>
            <a:t>Procesos mas eficientes</a:t>
          </a:r>
          <a:endParaRPr lang="en-US" sz="1800" kern="1200"/>
        </a:p>
      </dsp:txBody>
      <dsp:txXfrm>
        <a:off x="120140" y="2727579"/>
        <a:ext cx="2373880" cy="720000"/>
      </dsp:txXfrm>
    </dsp:sp>
    <dsp:sp modelId="{008AF32F-822F-45F0-9503-A4A3FA2101C7}">
      <dsp:nvSpPr>
        <dsp:cNvPr id="0" name=""/>
        <dsp:cNvSpPr/>
      </dsp:nvSpPr>
      <dsp:spPr>
        <a:xfrm>
          <a:off x="3372356" y="828475"/>
          <a:ext cx="1448067" cy="14480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82B1E5-01A3-4F6D-A8C5-7298D20E699B}">
      <dsp:nvSpPr>
        <dsp:cNvPr id="0" name=""/>
        <dsp:cNvSpPr/>
      </dsp:nvSpPr>
      <dsp:spPr>
        <a:xfrm>
          <a:off x="3680961" y="1137079"/>
          <a:ext cx="830858" cy="830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61292-AFB9-4EAE-A696-70F8D94CC689}">
      <dsp:nvSpPr>
        <dsp:cNvPr id="0" name=""/>
        <dsp:cNvSpPr/>
      </dsp:nvSpPr>
      <dsp:spPr>
        <a:xfrm>
          <a:off x="2909449" y="2727579"/>
          <a:ext cx="23738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s-ES" sz="1800" kern="1200"/>
            <a:t>Servicio de cliente mejorado</a:t>
          </a:r>
          <a:endParaRPr lang="en-US" sz="1800" kern="1200"/>
        </a:p>
      </dsp:txBody>
      <dsp:txXfrm>
        <a:off x="2909449" y="2727579"/>
        <a:ext cx="2373880" cy="720000"/>
      </dsp:txXfrm>
    </dsp:sp>
    <dsp:sp modelId="{E5007D3A-2327-4CF0-89B0-8D825CFECF44}">
      <dsp:nvSpPr>
        <dsp:cNvPr id="0" name=""/>
        <dsp:cNvSpPr/>
      </dsp:nvSpPr>
      <dsp:spPr>
        <a:xfrm>
          <a:off x="6161666" y="828475"/>
          <a:ext cx="1448067" cy="14480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64AA0-524C-452E-A12A-D4ED9BE86F04}">
      <dsp:nvSpPr>
        <dsp:cNvPr id="0" name=""/>
        <dsp:cNvSpPr/>
      </dsp:nvSpPr>
      <dsp:spPr>
        <a:xfrm>
          <a:off x="6470270" y="1137079"/>
          <a:ext cx="830858" cy="830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99B4B9-BF7C-426E-8498-C941075EDF8E}">
      <dsp:nvSpPr>
        <dsp:cNvPr id="0" name=""/>
        <dsp:cNvSpPr/>
      </dsp:nvSpPr>
      <dsp:spPr>
        <a:xfrm>
          <a:off x="5698759" y="2727579"/>
          <a:ext cx="23738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s-ES" sz="1800" kern="1200"/>
            <a:t>Mejores tomas de decisiones</a:t>
          </a:r>
          <a:endParaRPr lang="en-US" sz="1800" kern="1200"/>
        </a:p>
      </dsp:txBody>
      <dsp:txXfrm>
        <a:off x="5698759" y="2727579"/>
        <a:ext cx="2373880" cy="720000"/>
      </dsp:txXfrm>
    </dsp:sp>
    <dsp:sp modelId="{937709B6-941B-463A-8D95-9313C29F69A7}">
      <dsp:nvSpPr>
        <dsp:cNvPr id="0" name=""/>
        <dsp:cNvSpPr/>
      </dsp:nvSpPr>
      <dsp:spPr>
        <a:xfrm>
          <a:off x="8950976" y="828475"/>
          <a:ext cx="1448067" cy="14480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E14970-BE78-4409-9F15-F0145775A320}">
      <dsp:nvSpPr>
        <dsp:cNvPr id="0" name=""/>
        <dsp:cNvSpPr/>
      </dsp:nvSpPr>
      <dsp:spPr>
        <a:xfrm>
          <a:off x="9259580" y="1137079"/>
          <a:ext cx="830858" cy="830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47344F-39D7-434F-80A2-30A2A348F6CE}">
      <dsp:nvSpPr>
        <dsp:cNvPr id="0" name=""/>
        <dsp:cNvSpPr/>
      </dsp:nvSpPr>
      <dsp:spPr>
        <a:xfrm>
          <a:off x="8488069" y="2727579"/>
          <a:ext cx="23738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s-ES" sz="1800" kern="1200"/>
            <a:t>Incremento en el valor de negocio</a:t>
          </a:r>
          <a:endParaRPr lang="en-US" sz="1800" kern="1200"/>
        </a:p>
      </dsp:txBody>
      <dsp:txXfrm>
        <a:off x="8488069" y="2727579"/>
        <a:ext cx="237388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0CE04-161A-4B33-9770-003C2C426A74}">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814724-18F8-471A-81F1-35D7F8FF3D78}">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20F174-E838-494F-88B0-013961ECF441}">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89000">
            <a:lnSpc>
              <a:spcPct val="100000"/>
            </a:lnSpc>
            <a:spcBef>
              <a:spcPct val="0"/>
            </a:spcBef>
            <a:spcAft>
              <a:spcPct val="35000"/>
            </a:spcAft>
            <a:buNone/>
          </a:pPr>
          <a:r>
            <a:rPr lang="es-ES" sz="2000" kern="1200"/>
            <a:t>Things: Pequeña computadora dedicada, con firmware, memoria limitada y con conectividad inalámbrica a internet. A cada thing se le asigna una IP y una dirección física única en el mundo</a:t>
          </a:r>
          <a:endParaRPr lang="en-US" sz="2000" kern="1200"/>
        </a:p>
      </dsp:txBody>
      <dsp:txXfrm>
        <a:off x="1435590" y="531"/>
        <a:ext cx="9080009" cy="1242935"/>
      </dsp:txXfrm>
    </dsp:sp>
    <dsp:sp modelId="{4C10797C-47B1-45A9-8717-26B6727C845D}">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FC7B7A-0274-4D61-9553-CCE9BAC196E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A5700-A1FA-4D4C-A658-995BC39110E7}">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89000">
            <a:lnSpc>
              <a:spcPct val="100000"/>
            </a:lnSpc>
            <a:spcBef>
              <a:spcPct val="0"/>
            </a:spcBef>
            <a:spcAft>
              <a:spcPct val="35000"/>
            </a:spcAft>
            <a:buNone/>
          </a:pPr>
          <a:r>
            <a:rPr lang="es-ES" sz="2000" kern="1200"/>
            <a:t>Conexiones. Las conexiones pueden ser locales (LAN) con protocolo IP. El destino de los datos recolectados es un IoT Gateway en donde se aplican procesamientos básicos como por ejemplo normalización y filtrado</a:t>
          </a:r>
          <a:endParaRPr lang="en-US" sz="2000" kern="1200"/>
        </a:p>
      </dsp:txBody>
      <dsp:txXfrm>
        <a:off x="1435590" y="1554201"/>
        <a:ext cx="9080009" cy="1242935"/>
      </dsp:txXfrm>
    </dsp:sp>
    <dsp:sp modelId="{EEEE02B4-8CF0-4D83-AC02-9A70C4AD7CE0}">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2E881-CAC8-47AB-96C0-CB890504B49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FF6C53-942B-4D76-8AC5-369D14DC7C06}">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89000">
            <a:lnSpc>
              <a:spcPct val="100000"/>
            </a:lnSpc>
            <a:spcBef>
              <a:spcPct val="0"/>
            </a:spcBef>
            <a:spcAft>
              <a:spcPct val="35000"/>
            </a:spcAft>
            <a:buNone/>
          </a:pPr>
          <a:r>
            <a:rPr lang="es-ES" sz="2000" kern="1200"/>
            <a:t>Back-end: Se encarga de analizar los datos previamente limpiados en el IoT Gateway. Los back-ends se encuentran físicamente en los centros de datos de las industrias, en un edificio aparte o en la nube.</a:t>
          </a:r>
          <a:endParaRPr lang="en-US" sz="2000" kern="1200"/>
        </a:p>
      </dsp:txBody>
      <dsp:txXfrm>
        <a:off x="1435590" y="3107870"/>
        <a:ext cx="9080009"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3D787-FE60-4DA8-B25E-27935B0B48F6}">
      <dsp:nvSpPr>
        <dsp:cNvPr id="0" name=""/>
        <dsp:cNvSpPr/>
      </dsp:nvSpPr>
      <dsp:spPr>
        <a:xfrm>
          <a:off x="0" y="512"/>
          <a:ext cx="10515600" cy="1198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B94FA-1839-4D84-AC79-7497C85631C4}">
      <dsp:nvSpPr>
        <dsp:cNvPr id="0" name=""/>
        <dsp:cNvSpPr/>
      </dsp:nvSpPr>
      <dsp:spPr>
        <a:xfrm>
          <a:off x="362461" y="270111"/>
          <a:ext cx="659021" cy="6590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74FD0-7F2E-4AF8-BB51-D44BC838BA57}">
      <dsp:nvSpPr>
        <dsp:cNvPr id="0" name=""/>
        <dsp:cNvSpPr/>
      </dsp:nvSpPr>
      <dsp:spPr>
        <a:xfrm>
          <a:off x="1383944" y="512"/>
          <a:ext cx="4732020"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1111250">
            <a:lnSpc>
              <a:spcPct val="90000"/>
            </a:lnSpc>
            <a:spcBef>
              <a:spcPct val="0"/>
            </a:spcBef>
            <a:spcAft>
              <a:spcPct val="35000"/>
            </a:spcAft>
            <a:buNone/>
          </a:pPr>
          <a:r>
            <a:rPr lang="es-ES" sz="2500" kern="1200"/>
            <a:t>Nube pública</a:t>
          </a:r>
          <a:endParaRPr lang="en-US" sz="2500" kern="1200"/>
        </a:p>
      </dsp:txBody>
      <dsp:txXfrm>
        <a:off x="1383944" y="512"/>
        <a:ext cx="4732020" cy="1198220"/>
      </dsp:txXfrm>
    </dsp:sp>
    <dsp:sp modelId="{EA6378EF-AE36-42B6-85D4-AD1430A3AEEC}">
      <dsp:nvSpPr>
        <dsp:cNvPr id="0" name=""/>
        <dsp:cNvSpPr/>
      </dsp:nvSpPr>
      <dsp:spPr>
        <a:xfrm>
          <a:off x="6115964" y="512"/>
          <a:ext cx="4399635"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577850">
            <a:lnSpc>
              <a:spcPct val="90000"/>
            </a:lnSpc>
            <a:spcBef>
              <a:spcPct val="0"/>
            </a:spcBef>
            <a:spcAft>
              <a:spcPct val="35000"/>
            </a:spcAft>
            <a:buNone/>
          </a:pPr>
          <a:r>
            <a:rPr lang="es-ES" sz="1300" kern="1200"/>
            <a:t>Ofrecen recursos de computación, de almacenamiento y de red por Internet, lo que permite a las empresas acceder a recursos bajo demanda compartidos en función de sus requisitos únicos y de sus objetivos.</a:t>
          </a:r>
          <a:endParaRPr lang="en-US" sz="1300" kern="1200"/>
        </a:p>
      </dsp:txBody>
      <dsp:txXfrm>
        <a:off x="6115964" y="512"/>
        <a:ext cx="4399635" cy="1198220"/>
      </dsp:txXfrm>
    </dsp:sp>
    <dsp:sp modelId="{6AB53402-551C-4F02-9C71-A36895F5111A}">
      <dsp:nvSpPr>
        <dsp:cNvPr id="0" name=""/>
        <dsp:cNvSpPr/>
      </dsp:nvSpPr>
      <dsp:spPr>
        <a:xfrm>
          <a:off x="0" y="1498287"/>
          <a:ext cx="10515600" cy="1198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4FE55B-B899-4171-B85B-580F0F4E92D8}">
      <dsp:nvSpPr>
        <dsp:cNvPr id="0" name=""/>
        <dsp:cNvSpPr/>
      </dsp:nvSpPr>
      <dsp:spPr>
        <a:xfrm>
          <a:off x="362461" y="1767886"/>
          <a:ext cx="659021" cy="6590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6EA45F-C5C4-4CC3-B36C-C056F5E0A60D}">
      <dsp:nvSpPr>
        <dsp:cNvPr id="0" name=""/>
        <dsp:cNvSpPr/>
      </dsp:nvSpPr>
      <dsp:spPr>
        <a:xfrm>
          <a:off x="1383944" y="1498287"/>
          <a:ext cx="4732020"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1111250">
            <a:lnSpc>
              <a:spcPct val="90000"/>
            </a:lnSpc>
            <a:spcBef>
              <a:spcPct val="0"/>
            </a:spcBef>
            <a:spcAft>
              <a:spcPct val="35000"/>
            </a:spcAft>
            <a:buNone/>
          </a:pPr>
          <a:r>
            <a:rPr lang="es-ES" sz="2500" kern="1200"/>
            <a:t>Nube privada</a:t>
          </a:r>
          <a:endParaRPr lang="en-US" sz="2500" kern="1200"/>
        </a:p>
      </dsp:txBody>
      <dsp:txXfrm>
        <a:off x="1383944" y="1498287"/>
        <a:ext cx="4732020" cy="1198220"/>
      </dsp:txXfrm>
    </dsp:sp>
    <dsp:sp modelId="{44CCAF8B-FB0F-42DA-BDD0-2D988B9DB732}">
      <dsp:nvSpPr>
        <dsp:cNvPr id="0" name=""/>
        <dsp:cNvSpPr/>
      </dsp:nvSpPr>
      <dsp:spPr>
        <a:xfrm>
          <a:off x="6115964" y="1498287"/>
          <a:ext cx="4399635"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577850">
            <a:lnSpc>
              <a:spcPct val="90000"/>
            </a:lnSpc>
            <a:spcBef>
              <a:spcPct val="0"/>
            </a:spcBef>
            <a:spcAft>
              <a:spcPct val="35000"/>
            </a:spcAft>
            <a:buNone/>
          </a:pPr>
          <a:r>
            <a:rPr lang="es-ES" sz="1300" kern="1200"/>
            <a:t>Se crean, gestionan y pertenecen a una sola organización, y se alojan de forma privada en sus propios centros de datos, lo que comúnmente se denomina “on-premise”. Proporcionan más control, seguridad y gestión de datos</a:t>
          </a:r>
          <a:endParaRPr lang="en-US" sz="1300" kern="1200"/>
        </a:p>
      </dsp:txBody>
      <dsp:txXfrm>
        <a:off x="6115964" y="1498287"/>
        <a:ext cx="4399635" cy="1198220"/>
      </dsp:txXfrm>
    </dsp:sp>
    <dsp:sp modelId="{BCA6E35E-50A8-4ABF-A65C-3918830F8A77}">
      <dsp:nvSpPr>
        <dsp:cNvPr id="0" name=""/>
        <dsp:cNvSpPr/>
      </dsp:nvSpPr>
      <dsp:spPr>
        <a:xfrm>
          <a:off x="0" y="2996062"/>
          <a:ext cx="10515600" cy="1198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E37A36-C243-4F47-B859-94E0656BFB6A}">
      <dsp:nvSpPr>
        <dsp:cNvPr id="0" name=""/>
        <dsp:cNvSpPr/>
      </dsp:nvSpPr>
      <dsp:spPr>
        <a:xfrm>
          <a:off x="362461" y="3265662"/>
          <a:ext cx="659021" cy="6590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C9E39-EB65-4898-AFCC-A5EFBA2CDAFA}">
      <dsp:nvSpPr>
        <dsp:cNvPr id="0" name=""/>
        <dsp:cNvSpPr/>
      </dsp:nvSpPr>
      <dsp:spPr>
        <a:xfrm>
          <a:off x="1383944" y="2996062"/>
          <a:ext cx="4732020"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1111250">
            <a:lnSpc>
              <a:spcPct val="90000"/>
            </a:lnSpc>
            <a:spcBef>
              <a:spcPct val="0"/>
            </a:spcBef>
            <a:spcAft>
              <a:spcPct val="35000"/>
            </a:spcAft>
            <a:buNone/>
          </a:pPr>
          <a:r>
            <a:rPr lang="es-ES" sz="2500" kern="1200"/>
            <a:t>Nube híbrida</a:t>
          </a:r>
          <a:endParaRPr lang="en-US" sz="2500" kern="1200"/>
        </a:p>
      </dsp:txBody>
      <dsp:txXfrm>
        <a:off x="1383944" y="2996062"/>
        <a:ext cx="4732020" cy="1198220"/>
      </dsp:txXfrm>
    </dsp:sp>
    <dsp:sp modelId="{D7EF11A2-F63A-49A4-825B-E2ED396F63AA}">
      <dsp:nvSpPr>
        <dsp:cNvPr id="0" name=""/>
        <dsp:cNvSpPr/>
      </dsp:nvSpPr>
      <dsp:spPr>
        <a:xfrm>
          <a:off x="6115964" y="2996062"/>
          <a:ext cx="4399635"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577850">
            <a:lnSpc>
              <a:spcPct val="90000"/>
            </a:lnSpc>
            <a:spcBef>
              <a:spcPct val="0"/>
            </a:spcBef>
            <a:spcAft>
              <a:spcPct val="35000"/>
            </a:spcAft>
            <a:buNone/>
          </a:pPr>
          <a:r>
            <a:rPr lang="es-MX" sz="1300" kern="1200"/>
            <a:t>Combinan modelos de nube pública y privada</a:t>
          </a:r>
          <a:endParaRPr lang="en-US" sz="1300" kern="1200"/>
        </a:p>
      </dsp:txBody>
      <dsp:txXfrm>
        <a:off x="6115964" y="2996062"/>
        <a:ext cx="4399635" cy="11982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B01C-57C7-40DA-8CA7-BF7FEA26F3C1}">
      <dsp:nvSpPr>
        <dsp:cNvPr id="0" name=""/>
        <dsp:cNvSpPr/>
      </dsp:nvSpPr>
      <dsp:spPr>
        <a:xfrm>
          <a:off x="0" y="512"/>
          <a:ext cx="10515600" cy="1198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812B29-F6BE-494F-866F-FC5CC3DDEC8C}">
      <dsp:nvSpPr>
        <dsp:cNvPr id="0" name=""/>
        <dsp:cNvSpPr/>
      </dsp:nvSpPr>
      <dsp:spPr>
        <a:xfrm>
          <a:off x="362461" y="270111"/>
          <a:ext cx="659021" cy="6590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0902D5-CF57-4141-B657-65C688A0AF35}">
      <dsp:nvSpPr>
        <dsp:cNvPr id="0" name=""/>
        <dsp:cNvSpPr/>
      </dsp:nvSpPr>
      <dsp:spPr>
        <a:xfrm>
          <a:off x="1383944" y="512"/>
          <a:ext cx="4732020"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1111250">
            <a:lnSpc>
              <a:spcPct val="90000"/>
            </a:lnSpc>
            <a:spcBef>
              <a:spcPct val="0"/>
            </a:spcBef>
            <a:spcAft>
              <a:spcPct val="35000"/>
            </a:spcAft>
            <a:buNone/>
          </a:pPr>
          <a:r>
            <a:rPr lang="es-ES" sz="2500" kern="1200"/>
            <a:t>Infraestructura como servicio (IaaS)</a:t>
          </a:r>
          <a:endParaRPr lang="en-US" sz="2500" kern="1200"/>
        </a:p>
      </dsp:txBody>
      <dsp:txXfrm>
        <a:off x="1383944" y="512"/>
        <a:ext cx="4732020" cy="1198220"/>
      </dsp:txXfrm>
    </dsp:sp>
    <dsp:sp modelId="{4F872ED5-3687-4869-BAF2-40A37D3BF154}">
      <dsp:nvSpPr>
        <dsp:cNvPr id="0" name=""/>
        <dsp:cNvSpPr/>
      </dsp:nvSpPr>
      <dsp:spPr>
        <a:xfrm>
          <a:off x="6115964" y="512"/>
          <a:ext cx="4399635"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533400">
            <a:lnSpc>
              <a:spcPct val="90000"/>
            </a:lnSpc>
            <a:spcBef>
              <a:spcPct val="0"/>
            </a:spcBef>
            <a:spcAft>
              <a:spcPct val="35000"/>
            </a:spcAft>
            <a:buNone/>
          </a:pPr>
          <a:r>
            <a:rPr lang="es-ES" sz="1200" kern="1200"/>
            <a:t>Ofrece acceso bajode manda a servicios de infraestructura de TI, como computación, almacenamiento, redes y virtualización.</a:t>
          </a:r>
          <a:endParaRPr lang="en-US" sz="1200" kern="1200"/>
        </a:p>
      </dsp:txBody>
      <dsp:txXfrm>
        <a:off x="6115964" y="512"/>
        <a:ext cx="4399635" cy="1198220"/>
      </dsp:txXfrm>
    </dsp:sp>
    <dsp:sp modelId="{D8FAA0CE-B205-4755-B2B7-0D9CB99AA262}">
      <dsp:nvSpPr>
        <dsp:cNvPr id="0" name=""/>
        <dsp:cNvSpPr/>
      </dsp:nvSpPr>
      <dsp:spPr>
        <a:xfrm>
          <a:off x="0" y="1498287"/>
          <a:ext cx="10515600" cy="1198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CC633-AB9D-460C-9C8E-23677F97F4DA}">
      <dsp:nvSpPr>
        <dsp:cNvPr id="0" name=""/>
        <dsp:cNvSpPr/>
      </dsp:nvSpPr>
      <dsp:spPr>
        <a:xfrm>
          <a:off x="362461" y="1767886"/>
          <a:ext cx="659021" cy="6590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373A94-4C26-4442-9403-51E5A37D349F}">
      <dsp:nvSpPr>
        <dsp:cNvPr id="0" name=""/>
        <dsp:cNvSpPr/>
      </dsp:nvSpPr>
      <dsp:spPr>
        <a:xfrm>
          <a:off x="1383944" y="1498287"/>
          <a:ext cx="4732020"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1111250">
            <a:lnSpc>
              <a:spcPct val="90000"/>
            </a:lnSpc>
            <a:spcBef>
              <a:spcPct val="0"/>
            </a:spcBef>
            <a:spcAft>
              <a:spcPct val="35000"/>
            </a:spcAft>
            <a:buNone/>
          </a:pPr>
          <a:r>
            <a:rPr lang="es-ES" sz="2500" kern="1200"/>
            <a:t>Plataforma como servicio (PaaS)</a:t>
          </a:r>
          <a:endParaRPr lang="en-US" sz="2500" kern="1200"/>
        </a:p>
      </dsp:txBody>
      <dsp:txXfrm>
        <a:off x="1383944" y="1498287"/>
        <a:ext cx="4732020" cy="1198220"/>
      </dsp:txXfrm>
    </dsp:sp>
    <dsp:sp modelId="{E2DABAB9-3896-4C9B-925D-43A4C9A43E61}">
      <dsp:nvSpPr>
        <dsp:cNvPr id="0" name=""/>
        <dsp:cNvSpPr/>
      </dsp:nvSpPr>
      <dsp:spPr>
        <a:xfrm>
          <a:off x="6115964" y="1498287"/>
          <a:ext cx="4399635"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533400">
            <a:lnSpc>
              <a:spcPct val="90000"/>
            </a:lnSpc>
            <a:spcBef>
              <a:spcPct val="0"/>
            </a:spcBef>
            <a:spcAft>
              <a:spcPct val="35000"/>
            </a:spcAft>
            <a:buNone/>
          </a:pPr>
          <a:r>
            <a:rPr lang="es-ES" sz="1200" kern="1200"/>
            <a:t>Ofrece todos los recursos de hardware y software necesarios para desarrollar aplicaciones en la nube. Con PaaS, las empresas pueden centrarse por completo en el desarrollo de aplicaciones sin la carga que supone gestionar y mantener la infraestructura subyacente</a:t>
          </a:r>
          <a:endParaRPr lang="en-US" sz="1200" kern="1200"/>
        </a:p>
      </dsp:txBody>
      <dsp:txXfrm>
        <a:off x="6115964" y="1498287"/>
        <a:ext cx="4399635" cy="1198220"/>
      </dsp:txXfrm>
    </dsp:sp>
    <dsp:sp modelId="{150258DB-876B-4197-BBA8-D1E3CCF79F15}">
      <dsp:nvSpPr>
        <dsp:cNvPr id="0" name=""/>
        <dsp:cNvSpPr/>
      </dsp:nvSpPr>
      <dsp:spPr>
        <a:xfrm>
          <a:off x="0" y="2996062"/>
          <a:ext cx="10515600" cy="1198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B32266-C805-4B0B-9AB8-3F91632B66E5}">
      <dsp:nvSpPr>
        <dsp:cNvPr id="0" name=""/>
        <dsp:cNvSpPr/>
      </dsp:nvSpPr>
      <dsp:spPr>
        <a:xfrm>
          <a:off x="362461" y="3265662"/>
          <a:ext cx="659021" cy="6590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CCE497-9D3C-47F9-8FED-C137622A1B9B}">
      <dsp:nvSpPr>
        <dsp:cNvPr id="0" name=""/>
        <dsp:cNvSpPr/>
      </dsp:nvSpPr>
      <dsp:spPr>
        <a:xfrm>
          <a:off x="1383944" y="2996062"/>
          <a:ext cx="4732020"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1111250">
            <a:lnSpc>
              <a:spcPct val="90000"/>
            </a:lnSpc>
            <a:spcBef>
              <a:spcPct val="0"/>
            </a:spcBef>
            <a:spcAft>
              <a:spcPct val="35000"/>
            </a:spcAft>
            <a:buNone/>
          </a:pPr>
          <a:r>
            <a:rPr lang="es-ES" sz="2500" kern="1200"/>
            <a:t>Software como servicio (SaaS)</a:t>
          </a:r>
          <a:endParaRPr lang="en-US" sz="2500" kern="1200"/>
        </a:p>
      </dsp:txBody>
      <dsp:txXfrm>
        <a:off x="1383944" y="2996062"/>
        <a:ext cx="4732020" cy="1198220"/>
      </dsp:txXfrm>
    </dsp:sp>
    <dsp:sp modelId="{5860CBE7-4BA9-49D7-9E0C-58182151755F}">
      <dsp:nvSpPr>
        <dsp:cNvPr id="0" name=""/>
        <dsp:cNvSpPr/>
      </dsp:nvSpPr>
      <dsp:spPr>
        <a:xfrm>
          <a:off x="6115964" y="2996062"/>
          <a:ext cx="4399635" cy="119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12" tIns="126812" rIns="126812" bIns="126812" numCol="1" spcCol="1270" anchor="ctr" anchorCtr="0">
          <a:noAutofit/>
        </a:bodyPr>
        <a:lstStyle/>
        <a:p>
          <a:pPr marL="0" lvl="0" indent="0" algn="l" defTabSz="533400">
            <a:lnSpc>
              <a:spcPct val="90000"/>
            </a:lnSpc>
            <a:spcBef>
              <a:spcPct val="0"/>
            </a:spcBef>
            <a:spcAft>
              <a:spcPct val="35000"/>
            </a:spcAft>
            <a:buNone/>
          </a:pPr>
          <a:r>
            <a:rPr lang="es-ES" sz="1200" kern="1200"/>
            <a:t>Proporciona una pila de aplicaciones completa como servicio, desde la infraestructura subyacente hasta el mantenimiento y las actualizaciones del propio software de la aplicación.</a:t>
          </a:r>
          <a:endParaRPr lang="en-US" sz="1200" kern="1200"/>
        </a:p>
      </dsp:txBody>
      <dsp:txXfrm>
        <a:off x="6115964" y="2996062"/>
        <a:ext cx="4399635" cy="11982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D30F2-A96D-4479-80DA-310E074F8DCC}">
      <dsp:nvSpPr>
        <dsp:cNvPr id="0" name=""/>
        <dsp:cNvSpPr/>
      </dsp:nvSpPr>
      <dsp:spPr>
        <a:xfrm>
          <a:off x="98583" y="1465"/>
          <a:ext cx="3224510" cy="19347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a:t>Flexible</a:t>
          </a:r>
          <a:endParaRPr lang="en-US" sz="3900" kern="1200"/>
        </a:p>
      </dsp:txBody>
      <dsp:txXfrm>
        <a:off x="98583" y="1465"/>
        <a:ext cx="3224510" cy="1934706"/>
      </dsp:txXfrm>
    </dsp:sp>
    <dsp:sp modelId="{9CE24F89-D684-4215-8A9A-C676101DB853}">
      <dsp:nvSpPr>
        <dsp:cNvPr id="0" name=""/>
        <dsp:cNvSpPr/>
      </dsp:nvSpPr>
      <dsp:spPr>
        <a:xfrm>
          <a:off x="3645544" y="1465"/>
          <a:ext cx="3224510" cy="1934706"/>
        </a:xfrm>
        <a:prstGeom prst="rect">
          <a:avLst/>
        </a:prstGeom>
        <a:solidFill>
          <a:schemeClr val="accent2">
            <a:hueOff val="373854"/>
            <a:satOff val="-2371"/>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a:t>Eficaz</a:t>
          </a:r>
          <a:endParaRPr lang="en-US" sz="3900" kern="1200"/>
        </a:p>
      </dsp:txBody>
      <dsp:txXfrm>
        <a:off x="3645544" y="1465"/>
        <a:ext cx="3224510" cy="1934706"/>
      </dsp:txXfrm>
    </dsp:sp>
    <dsp:sp modelId="{ABCDA191-CB6F-4A7B-ACE9-51213B392B0C}">
      <dsp:nvSpPr>
        <dsp:cNvPr id="0" name=""/>
        <dsp:cNvSpPr/>
      </dsp:nvSpPr>
      <dsp:spPr>
        <a:xfrm>
          <a:off x="7192506" y="1465"/>
          <a:ext cx="3224510" cy="1934706"/>
        </a:xfrm>
        <a:prstGeom prst="rect">
          <a:avLst/>
        </a:prstGeom>
        <a:solidFill>
          <a:schemeClr val="accent2">
            <a:hueOff val="747708"/>
            <a:satOff val="-4742"/>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a:t>Ofrece un valor estratégico</a:t>
          </a:r>
          <a:endParaRPr lang="en-US" sz="3900" kern="1200"/>
        </a:p>
      </dsp:txBody>
      <dsp:txXfrm>
        <a:off x="7192506" y="1465"/>
        <a:ext cx="3224510" cy="1934706"/>
      </dsp:txXfrm>
    </dsp:sp>
    <dsp:sp modelId="{1080B141-D699-4063-BCFA-FFE7B799170B}">
      <dsp:nvSpPr>
        <dsp:cNvPr id="0" name=""/>
        <dsp:cNvSpPr/>
      </dsp:nvSpPr>
      <dsp:spPr>
        <a:xfrm>
          <a:off x="1872064" y="2258623"/>
          <a:ext cx="3224510" cy="1934706"/>
        </a:xfrm>
        <a:prstGeom prst="rect">
          <a:avLst/>
        </a:prstGeom>
        <a:solidFill>
          <a:schemeClr val="accent2">
            <a:hueOff val="1121561"/>
            <a:satOff val="-7112"/>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a:t>Seguridad</a:t>
          </a:r>
          <a:endParaRPr lang="en-US" sz="3900" kern="1200"/>
        </a:p>
      </dsp:txBody>
      <dsp:txXfrm>
        <a:off x="1872064" y="2258623"/>
        <a:ext cx="3224510" cy="1934706"/>
      </dsp:txXfrm>
    </dsp:sp>
    <dsp:sp modelId="{97691360-009A-4806-987B-5D9D395CA895}">
      <dsp:nvSpPr>
        <dsp:cNvPr id="0" name=""/>
        <dsp:cNvSpPr/>
      </dsp:nvSpPr>
      <dsp:spPr>
        <a:xfrm>
          <a:off x="5419025" y="2258623"/>
          <a:ext cx="3224510" cy="1934706"/>
        </a:xfrm>
        <a:prstGeom prst="rect">
          <a:avLst/>
        </a:prstGeom>
        <a:solidFill>
          <a:schemeClr val="accent2">
            <a:hueOff val="1495415"/>
            <a:satOff val="-9483"/>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a:t>Rentable</a:t>
          </a:r>
          <a:endParaRPr lang="en-US" sz="3900" kern="1200"/>
        </a:p>
      </dsp:txBody>
      <dsp:txXfrm>
        <a:off x="5419025" y="2258623"/>
        <a:ext cx="3224510" cy="19347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314F25-9ADC-4760-842B-C895398A62A7}">
      <dsp:nvSpPr>
        <dsp:cNvPr id="0" name=""/>
        <dsp:cNvSpPr/>
      </dsp:nvSpPr>
      <dsp:spPr>
        <a:xfrm>
          <a:off x="98583" y="1465"/>
          <a:ext cx="3224510" cy="19347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a:t>Escalado de infraestructuras</a:t>
          </a:r>
          <a:endParaRPr lang="en-US" sz="3000" kern="1200"/>
        </a:p>
      </dsp:txBody>
      <dsp:txXfrm>
        <a:off x="98583" y="1465"/>
        <a:ext cx="3224510" cy="1934706"/>
      </dsp:txXfrm>
    </dsp:sp>
    <dsp:sp modelId="{89A54E41-6F16-4210-B6EB-B79E537CE9D7}">
      <dsp:nvSpPr>
        <dsp:cNvPr id="0" name=""/>
        <dsp:cNvSpPr/>
      </dsp:nvSpPr>
      <dsp:spPr>
        <a:xfrm>
          <a:off x="3645544" y="1465"/>
          <a:ext cx="3224510" cy="1934706"/>
        </a:xfrm>
        <a:prstGeom prst="rect">
          <a:avLst/>
        </a:prstGeom>
        <a:solidFill>
          <a:schemeClr val="accent2">
            <a:hueOff val="373854"/>
            <a:satOff val="-2371"/>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a:t>Recuperación tras fallos</a:t>
          </a:r>
          <a:endParaRPr lang="en-US" sz="3000" kern="1200"/>
        </a:p>
      </dsp:txBody>
      <dsp:txXfrm>
        <a:off x="3645544" y="1465"/>
        <a:ext cx="3224510" cy="1934706"/>
      </dsp:txXfrm>
    </dsp:sp>
    <dsp:sp modelId="{38B33EC4-1554-4B0F-89C2-E5E7BA2E7FD5}">
      <dsp:nvSpPr>
        <dsp:cNvPr id="0" name=""/>
        <dsp:cNvSpPr/>
      </dsp:nvSpPr>
      <dsp:spPr>
        <a:xfrm>
          <a:off x="7192506" y="1465"/>
          <a:ext cx="3224510" cy="1934706"/>
        </a:xfrm>
        <a:prstGeom prst="rect">
          <a:avLst/>
        </a:prstGeom>
        <a:solidFill>
          <a:schemeClr val="accent2">
            <a:hueOff val="747708"/>
            <a:satOff val="-4742"/>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a:t>Almacenamiento de datos</a:t>
          </a:r>
          <a:endParaRPr lang="en-US" sz="3000" kern="1200"/>
        </a:p>
      </dsp:txBody>
      <dsp:txXfrm>
        <a:off x="7192506" y="1465"/>
        <a:ext cx="3224510" cy="1934706"/>
      </dsp:txXfrm>
    </dsp:sp>
    <dsp:sp modelId="{610D8B4C-C5CB-4969-A1A7-F40876436FEE}">
      <dsp:nvSpPr>
        <dsp:cNvPr id="0" name=""/>
        <dsp:cNvSpPr/>
      </dsp:nvSpPr>
      <dsp:spPr>
        <a:xfrm>
          <a:off x="1872064" y="2258623"/>
          <a:ext cx="3224510" cy="1934706"/>
        </a:xfrm>
        <a:prstGeom prst="rect">
          <a:avLst/>
        </a:prstGeom>
        <a:solidFill>
          <a:schemeClr val="accent2">
            <a:hueOff val="1121561"/>
            <a:satOff val="-7112"/>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a:t>Desarrollo de aplicaciones</a:t>
          </a:r>
          <a:endParaRPr lang="en-US" sz="3000" kern="1200"/>
        </a:p>
      </dsp:txBody>
      <dsp:txXfrm>
        <a:off x="1872064" y="2258623"/>
        <a:ext cx="3224510" cy="1934706"/>
      </dsp:txXfrm>
    </dsp:sp>
    <dsp:sp modelId="{DF16681F-6A29-4E97-844F-BD643D8BBB06}">
      <dsp:nvSpPr>
        <dsp:cNvPr id="0" name=""/>
        <dsp:cNvSpPr/>
      </dsp:nvSpPr>
      <dsp:spPr>
        <a:xfrm>
          <a:off x="5419025" y="2258623"/>
          <a:ext cx="3224510" cy="1934706"/>
        </a:xfrm>
        <a:prstGeom prst="rect">
          <a:avLst/>
        </a:prstGeom>
        <a:solidFill>
          <a:schemeClr val="accent2">
            <a:hueOff val="1495415"/>
            <a:satOff val="-9483"/>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a:t>Análisis de Big Data</a:t>
          </a:r>
          <a:endParaRPr lang="en-US" sz="3000" kern="1200"/>
        </a:p>
      </dsp:txBody>
      <dsp:txXfrm>
        <a:off x="5419025" y="2258623"/>
        <a:ext cx="3224510" cy="19347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76A1C-097B-4C3E-9DE7-37976C50561B}" type="datetimeFigureOut">
              <a:rPr lang="es-MX" smtClean="0"/>
              <a:t>09/09/2025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8BCB-272F-438F-B3C2-4722837AE85A}" type="slidenum">
              <a:rPr lang="es-MX" smtClean="0"/>
              <a:t>‹Nº›</a:t>
            </a:fld>
            <a:endParaRPr lang="es-MX"/>
          </a:p>
        </p:txBody>
      </p:sp>
    </p:spTree>
    <p:extLst>
      <p:ext uri="{BB962C8B-B14F-4D97-AF65-F5344CB8AC3E}">
        <p14:creationId xmlns:p14="http://schemas.microsoft.com/office/powerpoint/2010/main" val="389788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DB93C00-91A5-4DCA-8AD7-CDED83C7B2DB}" type="slidenum">
              <a:rPr lang="es-MX" smtClean="0"/>
              <a:t>118</a:t>
            </a:fld>
            <a:endParaRPr lang="es-MX"/>
          </a:p>
        </p:txBody>
      </p:sp>
    </p:spTree>
    <p:extLst>
      <p:ext uri="{BB962C8B-B14F-4D97-AF65-F5344CB8AC3E}">
        <p14:creationId xmlns:p14="http://schemas.microsoft.com/office/powerpoint/2010/main" val="3522375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9/9/2025</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3094496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9/9/2025</a:t>
            </a:fld>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4166885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9/9/2025</a:t>
            </a:fld>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4223077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9/9/2025</a:t>
            </a:fld>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270389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9/9/2025</a:t>
            </a:fld>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3851813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9/9/2025</a:t>
            </a:fld>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2297990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9/9/2025</a:t>
            </a:fld>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395948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9/9/2025</a:t>
            </a:fld>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242704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9/9/2025</a:t>
            </a:fld>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208519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9/9/2025</a:t>
            </a:fld>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018224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9/9/2025</a:t>
            </a:fld>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3818386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9/9/2025</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359590406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08.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ec.mx/es/florecimiento-humano/integridad-academica"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hart" Target="../charts/char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chart" Target="../charts/chart2.xml"/><Relationship Id="rId4" Type="http://schemas.openxmlformats.org/officeDocument/2006/relationships/image" Target="../media/image91.png"/></Relationships>
</file>

<file path=ppt/slides/_rels/slide11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ec.mx/es/integridad-academica/faltas-a-la-integridad-academica"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chart" Target="../charts/chart3.xml"/><Relationship Id="rId4" Type="http://schemas.openxmlformats.org/officeDocument/2006/relationships/image" Target="../media/image261.png"/></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chart" Target="../charts/chart4.xml"/><Relationship Id="rId4" Type="http://schemas.openxmlformats.org/officeDocument/2006/relationships/image" Target="../media/image261.png"/></Relationships>
</file>

<file path=ppt/slides/_rels/slide12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chart" Target="../charts/chart5.xml"/><Relationship Id="rId4" Type="http://schemas.openxmlformats.org/officeDocument/2006/relationships/image" Target="../media/image261.png"/></Relationships>
</file>

<file path=ppt/slides/_rels/slide123.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281.png"/><Relationship Id="rId7" Type="http://schemas.openxmlformats.org/officeDocument/2006/relationships/image" Target="../media/image3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1.png"/><Relationship Id="rId4" Type="http://schemas.openxmlformats.org/officeDocument/2006/relationships/image" Target="../media/image291.png"/></Relationships>
</file>

<file path=ppt/slides/_rels/slide124.xml.rels><?xml version="1.0" encoding="UTF-8" standalone="yes"?>
<Relationships xmlns="http://schemas.openxmlformats.org/package/2006/relationships"><Relationship Id="rId3" Type="http://schemas.openxmlformats.org/officeDocument/2006/relationships/hyperlink" Target="https://colab.research.google.com/drive/1J2maga8KdLFCyM4hMO5C6J8z_2e6UhMK?usp=sharing"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colab.research.google.com/drive/10HKuFM-_ThLY1CSJDLAb4IbOguhq9V3E?usp=sharing"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17.png"/><Relationship Id="rId3" Type="http://schemas.openxmlformats.org/officeDocument/2006/relationships/image" Target="../media/image310.png"/><Relationship Id="rId7" Type="http://schemas.openxmlformats.org/officeDocument/2006/relationships/image" Target="../media/image7.png"/><Relationship Id="rId12" Type="http://schemas.openxmlformats.org/officeDocument/2006/relationships/image" Target="../media/image1210.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1100.png"/><Relationship Id="rId5" Type="http://schemas.openxmlformats.org/officeDocument/2006/relationships/image" Target="../media/image5.png"/><Relationship Id="rId10" Type="http://schemas.openxmlformats.org/officeDocument/2006/relationships/image" Target="../media/image1000.png"/><Relationship Id="rId4" Type="http://schemas.openxmlformats.org/officeDocument/2006/relationships/image" Target="../media/image410.png"/><Relationship Id="rId9" Type="http://schemas.openxmlformats.org/officeDocument/2006/relationships/image" Target="../media/image900.png"/></Relationships>
</file>

<file path=ppt/slides/_rels/slide1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ecmx-my.sharepoint.com/:b:/g/personal/lilia_villalba_tec_mx/Ef2X9oTh6txLiUdhsCVgKucB1luVfgh-dhpeC3Vh8bUe9Q?e=XpT1FA"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91.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91.png"/><Relationship Id="rId3" Type="http://schemas.openxmlformats.org/officeDocument/2006/relationships/image" Target="../media/image160.png"/><Relationship Id="rId7" Type="http://schemas.openxmlformats.org/officeDocument/2006/relationships/image" Target="../media/image121.png"/><Relationship Id="rId12" Type="http://schemas.openxmlformats.org/officeDocument/2006/relationships/image" Target="../media/image25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240.png"/><Relationship Id="rId5" Type="http://schemas.openxmlformats.org/officeDocument/2006/relationships/image" Target="../media/image180.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s>
</file>

<file path=ppt/slides/_rels/slide13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34.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12" Type="http://schemas.openxmlformats.org/officeDocument/2006/relationships/image" Target="../media/image91.png"/><Relationship Id="rId2" Type="http://schemas.openxmlformats.org/officeDocument/2006/relationships/chart" Target="../charts/chart6.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6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135.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122.png"/><Relationship Id="rId2" Type="http://schemas.openxmlformats.org/officeDocument/2006/relationships/chart" Target="../charts/chart7.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41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0.png"/><Relationship Id="rId10" Type="http://schemas.openxmlformats.org/officeDocument/2006/relationships/image" Target="../media/image450.png"/><Relationship Id="rId4" Type="http://schemas.openxmlformats.org/officeDocument/2006/relationships/image" Target="../media/image390.png"/><Relationship Id="rId9" Type="http://schemas.openxmlformats.org/officeDocument/2006/relationships/image" Target="../media/image44.png"/><Relationship Id="rId14" Type="http://schemas.openxmlformats.org/officeDocument/2006/relationships/image" Target="../media/image49.png"/></Relationships>
</file>

<file path=ppt/slides/_rels/slide136.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550.png"/><Relationship Id="rId5" Type="http://schemas.openxmlformats.org/officeDocument/2006/relationships/image" Target="../media/image54.png"/><Relationship Id="rId4" Type="http://schemas.openxmlformats.org/officeDocument/2006/relationships/image" Target="../media/image530.png"/><Relationship Id="rId9" Type="http://schemas.openxmlformats.org/officeDocument/2006/relationships/image" Target="../media/image91.png"/></Relationships>
</file>

<file path=ppt/slides/_rels/slide13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91.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43.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colab.research.google.com/drive/1cDh8Lxq1Nd5ZrSbpMJxCNNDdrdMjbdVM?usp=sharing"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s://drive.google.com/file/d/1GGsSKB-UyBGExazD-bp1iYgzWb-Lv_v8/view?usp=sharin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tecmx-my.sharepoint.com/:b:/g/personal/lilia_villalba_tec_mx/ESKTHY2wiT5DgCzeWJ6NtvgBfU1F2iTLx32oIf7vSdi7MQ?e=3z5qjj"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6.xml.rels><?xml version="1.0" encoding="UTF-8" standalone="yes"?>
<Relationships xmlns="http://schemas.openxmlformats.org/package/2006/relationships"><Relationship Id="rId2" Type="http://schemas.openxmlformats.org/officeDocument/2006/relationships/hyperlink" Target="https://github.com/AtoanyTec/UFs/blob/main/M3001C/AD2025/Actividad_Dise%C3%B1o_IoT_5G.md"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AtoanyTec/UFs/blob/main/M3001C/AD2025/Pick_and_place.md" TargetMode="External"/><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sitios.itesm.mx/va/reglamentos/reglamento_general_estudiantes.pdf"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Imagen en blanco y negro&#10;&#10;Descripción generada automáticamente con confianza baja">
            <a:extLst>
              <a:ext uri="{FF2B5EF4-FFF2-40B4-BE49-F238E27FC236}">
                <a16:creationId xmlns:a16="http://schemas.microsoft.com/office/drawing/2014/main" id="{B47EFF58-6464-7B7C-3164-0E23F14526B7}"/>
              </a:ext>
            </a:extLst>
          </p:cNvPr>
          <p:cNvPicPr>
            <a:picLocks noChangeAspect="1"/>
          </p:cNvPicPr>
          <p:nvPr/>
        </p:nvPicPr>
        <p:blipFill>
          <a:blip r:embed="rId2">
            <a:alphaModFix amt="70000"/>
          </a:blip>
          <a:srcRect t="5853" r="-1" b="-1"/>
          <a:stretch/>
        </p:blipFill>
        <p:spPr>
          <a:xfrm>
            <a:off x="20" y="10"/>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dirty="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dirty="0"/>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dirty="0"/>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dirty="0"/>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dirty="0"/>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dirty="0"/>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dirty="0"/>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dirty="0"/>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dirty="0"/>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2C5FCF5C-E79A-672D-6897-CBC386544632}"/>
              </a:ext>
            </a:extLst>
          </p:cNvPr>
          <p:cNvSpPr>
            <a:spLocks noGrp="1"/>
          </p:cNvSpPr>
          <p:nvPr>
            <p:ph type="ctrTitle"/>
          </p:nvPr>
        </p:nvSpPr>
        <p:spPr>
          <a:xfrm>
            <a:off x="994404" y="731041"/>
            <a:ext cx="10191942" cy="3173034"/>
          </a:xfrm>
        </p:spPr>
        <p:txBody>
          <a:bodyPr>
            <a:normAutofit/>
          </a:bodyPr>
          <a:lstStyle/>
          <a:p>
            <a:r>
              <a:rPr lang="es-ES" sz="6600" dirty="0">
                <a:solidFill>
                  <a:srgbClr val="FFFFFF"/>
                </a:solidFill>
              </a:rPr>
              <a:t>Habilitadores Tecnológicos</a:t>
            </a:r>
            <a:endParaRPr lang="es-MX" sz="6600" dirty="0">
              <a:solidFill>
                <a:srgbClr val="FFFFFF"/>
              </a:solidFill>
            </a:endParaRPr>
          </a:p>
        </p:txBody>
      </p:sp>
      <p:sp>
        <p:nvSpPr>
          <p:cNvPr id="3" name="Subtítulo 2">
            <a:extLst>
              <a:ext uri="{FF2B5EF4-FFF2-40B4-BE49-F238E27FC236}">
                <a16:creationId xmlns:a16="http://schemas.microsoft.com/office/drawing/2014/main" id="{F84D4E7B-03FC-E146-F44A-740B898E83EC}"/>
              </a:ext>
            </a:extLst>
          </p:cNvPr>
          <p:cNvSpPr>
            <a:spLocks noGrp="1"/>
          </p:cNvSpPr>
          <p:nvPr>
            <p:ph type="subTitle" idx="1"/>
          </p:nvPr>
        </p:nvSpPr>
        <p:spPr>
          <a:xfrm>
            <a:off x="1524000" y="4069354"/>
            <a:ext cx="9144000" cy="1265285"/>
          </a:xfrm>
        </p:spPr>
        <p:txBody>
          <a:bodyPr>
            <a:normAutofit/>
          </a:bodyPr>
          <a:lstStyle/>
          <a:p>
            <a:r>
              <a:rPr lang="es-ES" sz="2200" dirty="0">
                <a:solidFill>
                  <a:srgbClr val="FFFFFF"/>
                </a:solidFill>
              </a:rPr>
              <a:t>Atoany Fierro</a:t>
            </a:r>
            <a:endParaRPr lang="es-MX" sz="2200" dirty="0">
              <a:solidFill>
                <a:srgbClr val="FFFFFF"/>
              </a:solidFill>
            </a:endParaRP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37846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7C398-1FF5-E0FE-12EB-0DD7752DFDBC}"/>
              </a:ext>
            </a:extLst>
          </p:cNvPr>
          <p:cNvSpPr>
            <a:spLocks noGrp="1"/>
          </p:cNvSpPr>
          <p:nvPr>
            <p:ph type="title"/>
          </p:nvPr>
        </p:nvSpPr>
        <p:spPr/>
        <p:txBody>
          <a:bodyPr/>
          <a:lstStyle/>
          <a:p>
            <a:r>
              <a:rPr lang="es-ES" dirty="0"/>
              <a:t>Disciplina y Respeto</a:t>
            </a:r>
            <a:endParaRPr lang="es-MX" dirty="0"/>
          </a:p>
        </p:txBody>
      </p:sp>
      <p:sp>
        <p:nvSpPr>
          <p:cNvPr id="3" name="Marcador de contenido 2">
            <a:extLst>
              <a:ext uri="{FF2B5EF4-FFF2-40B4-BE49-F238E27FC236}">
                <a16:creationId xmlns:a16="http://schemas.microsoft.com/office/drawing/2014/main" id="{7900457C-2B49-1DB1-8657-C2F2572C4CB1}"/>
              </a:ext>
            </a:extLst>
          </p:cNvPr>
          <p:cNvSpPr>
            <a:spLocks noGrp="1"/>
          </p:cNvSpPr>
          <p:nvPr>
            <p:ph idx="1"/>
          </p:nvPr>
        </p:nvSpPr>
        <p:spPr/>
        <p:txBody>
          <a:bodyPr>
            <a:normAutofit fontScale="92500" lnSpcReduction="10000"/>
          </a:bodyPr>
          <a:lstStyle/>
          <a:p>
            <a:pPr>
              <a:buFont typeface="+mj-lt"/>
              <a:buAutoNum type="arabicPeriod"/>
            </a:pPr>
            <a:r>
              <a:rPr lang="es-ES" dirty="0"/>
              <a:t>Si un alumno es sorprendido jugando, apostando o viendo algún contenido visual no relacionado con la clase, igualmente se considerará falta disciplinar y debe ser reportado.</a:t>
            </a:r>
          </a:p>
          <a:p>
            <a:r>
              <a:rPr lang="es-ES" dirty="0"/>
              <a:t>Queda prohibido el uso de aparatos electrónicos de cualquier tipo (celulares, tabletas, computadoras, iWatch, etc.), durante la aplicación de un examen o actividad evaluativa (a menos que se solicite por el profesor). Si el alumno no acata esta instrucción la evaluación será anulada y el profesor será responsable de levantar el reporte de falta a la Integridad Académica. Ver lineamientos de exámenes escritos.</a:t>
            </a:r>
          </a:p>
          <a:p>
            <a:endParaRPr lang="es-MX" dirty="0"/>
          </a:p>
        </p:txBody>
      </p:sp>
    </p:spTree>
    <p:extLst>
      <p:ext uri="{BB962C8B-B14F-4D97-AF65-F5344CB8AC3E}">
        <p14:creationId xmlns:p14="http://schemas.microsoft.com/office/powerpoint/2010/main" val="3320211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87331D-4452-91D1-9DBD-664DEE663179}"/>
              </a:ext>
            </a:extLst>
          </p:cNvPr>
          <p:cNvSpPr>
            <a:spLocks noGrp="1"/>
          </p:cNvSpPr>
          <p:nvPr>
            <p:ph type="title"/>
          </p:nvPr>
        </p:nvSpPr>
        <p:spPr/>
        <p:txBody>
          <a:bodyPr/>
          <a:lstStyle/>
          <a:p>
            <a:r>
              <a:rPr lang="es-ES" dirty="0"/>
              <a:t>Ética y Desafíos</a:t>
            </a:r>
            <a:endParaRPr lang="es-MX" dirty="0"/>
          </a:p>
        </p:txBody>
      </p:sp>
      <p:sp>
        <p:nvSpPr>
          <p:cNvPr id="3" name="Marcador de contenido 2">
            <a:extLst>
              <a:ext uri="{FF2B5EF4-FFF2-40B4-BE49-F238E27FC236}">
                <a16:creationId xmlns:a16="http://schemas.microsoft.com/office/drawing/2014/main" id="{34F27ADB-8F35-D972-5923-A740E5772B95}"/>
              </a:ext>
            </a:extLst>
          </p:cNvPr>
          <p:cNvSpPr>
            <a:spLocks noGrp="1"/>
          </p:cNvSpPr>
          <p:nvPr>
            <p:ph idx="1"/>
          </p:nvPr>
        </p:nvSpPr>
        <p:spPr/>
        <p:txBody>
          <a:bodyPr/>
          <a:lstStyle/>
          <a:p>
            <a:r>
              <a:rPr lang="es-ES" dirty="0"/>
              <a:t>No es magia, tiene limitaciones.</a:t>
            </a:r>
          </a:p>
          <a:p>
            <a:r>
              <a:rPr lang="es-ES" dirty="0"/>
              <a:t>Sesgos algorítmicos</a:t>
            </a:r>
          </a:p>
          <a:p>
            <a:r>
              <a:rPr lang="es-ES" dirty="0"/>
              <a:t>Privacidad de los datos</a:t>
            </a:r>
            <a:endParaRPr lang="es-MX" dirty="0"/>
          </a:p>
        </p:txBody>
      </p:sp>
    </p:spTree>
    <p:extLst>
      <p:ext uri="{BB962C8B-B14F-4D97-AF65-F5344CB8AC3E}">
        <p14:creationId xmlns:p14="http://schemas.microsoft.com/office/powerpoint/2010/main" val="1370413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15E44-B462-5F75-3E9F-79C4F671F4E8}"/>
              </a:ext>
            </a:extLst>
          </p:cNvPr>
          <p:cNvSpPr>
            <a:spLocks noGrp="1"/>
          </p:cNvSpPr>
          <p:nvPr>
            <p:ph type="title"/>
          </p:nvPr>
        </p:nvSpPr>
        <p:spPr/>
        <p:txBody>
          <a:bodyPr>
            <a:normAutofit/>
          </a:bodyPr>
          <a:lstStyle/>
          <a:p>
            <a:r>
              <a:rPr lang="es-ES" dirty="0"/>
              <a:t>Importancia del ML en la industria</a:t>
            </a:r>
            <a:endParaRPr lang="es-MX" dirty="0"/>
          </a:p>
        </p:txBody>
      </p:sp>
      <p:sp>
        <p:nvSpPr>
          <p:cNvPr id="3" name="Marcador de contenido 2">
            <a:extLst>
              <a:ext uri="{FF2B5EF4-FFF2-40B4-BE49-F238E27FC236}">
                <a16:creationId xmlns:a16="http://schemas.microsoft.com/office/drawing/2014/main" id="{D7495B1D-C573-5A3E-BB8C-699E48E6F77A}"/>
              </a:ext>
            </a:extLst>
          </p:cNvPr>
          <p:cNvSpPr>
            <a:spLocks noGrp="1"/>
          </p:cNvSpPr>
          <p:nvPr>
            <p:ph idx="1"/>
          </p:nvPr>
        </p:nvSpPr>
        <p:spPr/>
        <p:txBody>
          <a:bodyPr>
            <a:normAutofit fontScale="92500" lnSpcReduction="10000"/>
          </a:bodyPr>
          <a:lstStyle/>
          <a:p>
            <a:r>
              <a:rPr lang="es-MX" dirty="0"/>
              <a:t>Automatización de Procesos</a:t>
            </a:r>
          </a:p>
          <a:p>
            <a:r>
              <a:rPr lang="es-ES" dirty="0"/>
              <a:t>Toma de Decisiones Basada en Datos</a:t>
            </a:r>
            <a:endParaRPr lang="es-MX" dirty="0"/>
          </a:p>
          <a:p>
            <a:r>
              <a:rPr lang="es-MX" dirty="0"/>
              <a:t>Optimización de Procesos</a:t>
            </a:r>
          </a:p>
          <a:p>
            <a:r>
              <a:rPr lang="es-MX" dirty="0"/>
              <a:t>Innovación y Competitividad</a:t>
            </a:r>
          </a:p>
          <a:p>
            <a:r>
              <a:rPr lang="es-MX" dirty="0"/>
              <a:t>Ahorro de Costos</a:t>
            </a:r>
          </a:p>
          <a:p>
            <a:r>
              <a:rPr lang="es-ES" dirty="0"/>
              <a:t>Mejora de la Experiencia del Cliente</a:t>
            </a:r>
            <a:endParaRPr lang="es-MX" dirty="0"/>
          </a:p>
          <a:p>
            <a:r>
              <a:rPr lang="es-MX" dirty="0"/>
              <a:t>Impacto en Diversas Industrias</a:t>
            </a:r>
          </a:p>
          <a:p>
            <a:r>
              <a:rPr lang="es-ES" dirty="0"/>
              <a:t>Adaptación a un Mundo Impulsado por Datos</a:t>
            </a:r>
            <a:endParaRPr lang="es-MX" dirty="0"/>
          </a:p>
        </p:txBody>
      </p:sp>
    </p:spTree>
    <p:extLst>
      <p:ext uri="{BB962C8B-B14F-4D97-AF65-F5344CB8AC3E}">
        <p14:creationId xmlns:p14="http://schemas.microsoft.com/office/powerpoint/2010/main" val="28953586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FD8385-F644-2FA7-54A7-30AFD50BEA4B}"/>
              </a:ext>
            </a:extLst>
          </p:cNvPr>
          <p:cNvSpPr>
            <a:spLocks noGrp="1"/>
          </p:cNvSpPr>
          <p:nvPr>
            <p:ph type="title"/>
          </p:nvPr>
        </p:nvSpPr>
        <p:spPr/>
        <p:txBody>
          <a:bodyPr>
            <a:normAutofit fontScale="90000"/>
          </a:bodyPr>
          <a:lstStyle/>
          <a:p>
            <a:r>
              <a:rPr lang="es-ES" dirty="0"/>
              <a:t>Aplicaciones del Machine Learning en la Industria</a:t>
            </a:r>
            <a:endParaRPr lang="es-MX" dirty="0"/>
          </a:p>
        </p:txBody>
      </p:sp>
      <p:sp>
        <p:nvSpPr>
          <p:cNvPr id="3" name="Marcador de contenido 2">
            <a:extLst>
              <a:ext uri="{FF2B5EF4-FFF2-40B4-BE49-F238E27FC236}">
                <a16:creationId xmlns:a16="http://schemas.microsoft.com/office/drawing/2014/main" id="{F90741E9-53F0-14C0-38D1-C90E7D5904E1}"/>
              </a:ext>
            </a:extLst>
          </p:cNvPr>
          <p:cNvSpPr>
            <a:spLocks noGrp="1"/>
          </p:cNvSpPr>
          <p:nvPr>
            <p:ph idx="1"/>
          </p:nvPr>
        </p:nvSpPr>
        <p:spPr/>
        <p:txBody>
          <a:bodyPr>
            <a:normAutofit fontScale="92500"/>
          </a:bodyPr>
          <a:lstStyle/>
          <a:p>
            <a:r>
              <a:rPr lang="es-MX" dirty="0"/>
              <a:t>Manufactura: Mantenimiento predictivo, control de calidad automatizado</a:t>
            </a:r>
          </a:p>
          <a:p>
            <a:r>
              <a:rPr lang="es-ES" dirty="0"/>
              <a:t>Salud: Diagnóstico asistido por IA, personalización de tratamientos</a:t>
            </a:r>
            <a:endParaRPr lang="es-MX" dirty="0"/>
          </a:p>
          <a:p>
            <a:r>
              <a:rPr lang="es-ES" dirty="0"/>
              <a:t>Finanzas: Detección de fraudes, </a:t>
            </a:r>
            <a:r>
              <a:rPr lang="es-ES" dirty="0" err="1"/>
              <a:t>scoring</a:t>
            </a:r>
            <a:r>
              <a:rPr lang="es-ES" dirty="0"/>
              <a:t> crediticio, trading algorítmico.</a:t>
            </a:r>
            <a:endParaRPr lang="es-MX" dirty="0"/>
          </a:p>
          <a:p>
            <a:r>
              <a:rPr lang="es-ES" dirty="0"/>
              <a:t>Logística: Optimización de rutas, gestión de flotas.</a:t>
            </a:r>
            <a:endParaRPr lang="es-MX" dirty="0"/>
          </a:p>
          <a:p>
            <a:r>
              <a:rPr lang="es-ES" dirty="0"/>
              <a:t>Energía: Predicción de demanda, optimización de redes eléctricas</a:t>
            </a:r>
            <a:endParaRPr lang="es-MX" dirty="0"/>
          </a:p>
        </p:txBody>
      </p:sp>
    </p:spTree>
    <p:extLst>
      <p:ext uri="{BB962C8B-B14F-4D97-AF65-F5344CB8AC3E}">
        <p14:creationId xmlns:p14="http://schemas.microsoft.com/office/powerpoint/2010/main" val="8753138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2FB86-25E2-51B4-0876-44C6B3061BFD}"/>
              </a:ext>
            </a:extLst>
          </p:cNvPr>
          <p:cNvSpPr>
            <a:spLocks noGrp="1"/>
          </p:cNvSpPr>
          <p:nvPr>
            <p:ph type="title"/>
          </p:nvPr>
        </p:nvSpPr>
        <p:spPr>
          <a:xfrm>
            <a:off x="704088" y="914401"/>
            <a:ext cx="6766560" cy="1307592"/>
          </a:xfrm>
        </p:spPr>
        <p:txBody>
          <a:bodyPr>
            <a:normAutofit/>
          </a:bodyPr>
          <a:lstStyle/>
          <a:p>
            <a:r>
              <a:rPr lang="es-ES" dirty="0"/>
              <a:t>Tipos de aprendizaje</a:t>
            </a:r>
            <a:endParaRPr lang="es-MX" dirty="0"/>
          </a:p>
        </p:txBody>
      </p:sp>
      <p:sp>
        <p:nvSpPr>
          <p:cNvPr id="6" name="Marcador de número de diapositiva 5">
            <a:extLst>
              <a:ext uri="{FF2B5EF4-FFF2-40B4-BE49-F238E27FC236}">
                <a16:creationId xmlns:a16="http://schemas.microsoft.com/office/drawing/2014/main" id="{C2259CFF-EB66-F420-FB1F-C244B2A975F0}"/>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BE15108C-154A-4A5A-9C05-91A49A422BA7}" type="slidenum">
              <a:rPr lang="en-US">
                <a:solidFill>
                  <a:srgbClr val="FFFFFF"/>
                </a:solidFill>
              </a:rPr>
              <a:pPr>
                <a:lnSpc>
                  <a:spcPct val="90000"/>
                </a:lnSpc>
                <a:spcAft>
                  <a:spcPts val="600"/>
                </a:spcAft>
              </a:pPr>
              <a:t>103</a:t>
            </a:fld>
            <a:endParaRPr lang="en-US">
              <a:solidFill>
                <a:srgbClr val="FFFFFF"/>
              </a:solidFill>
            </a:endParaRPr>
          </a:p>
        </p:txBody>
      </p:sp>
      <p:pic>
        <p:nvPicPr>
          <p:cNvPr id="7" name="Imagen 6" descr="Imagen que contiene Logotipo&#10;&#10;Descripción generada automáticamente">
            <a:extLst>
              <a:ext uri="{FF2B5EF4-FFF2-40B4-BE49-F238E27FC236}">
                <a16:creationId xmlns:a16="http://schemas.microsoft.com/office/drawing/2014/main" id="{3D33D3BD-D40E-3D2B-60F4-CB9ABA519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graphicFrame>
        <p:nvGraphicFramePr>
          <p:cNvPr id="4" name="Marcador de contenido 2">
            <a:extLst>
              <a:ext uri="{FF2B5EF4-FFF2-40B4-BE49-F238E27FC236}">
                <a16:creationId xmlns:a16="http://schemas.microsoft.com/office/drawing/2014/main" id="{A65F4C11-3962-8CF1-6C89-82ED84BA389B}"/>
              </a:ext>
            </a:extLst>
          </p:cNvPr>
          <p:cNvGraphicFramePr>
            <a:graphicFrameLocks noGrp="1"/>
          </p:cNvGraphicFramePr>
          <p:nvPr>
            <p:ph idx="1"/>
          </p:nvPr>
        </p:nvGraphicFramePr>
        <p:xfrm>
          <a:off x="704088" y="2221994"/>
          <a:ext cx="6766560" cy="373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87197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DF406-A66B-15AA-082B-95C260BECB3D}"/>
              </a:ext>
            </a:extLst>
          </p:cNvPr>
          <p:cNvSpPr>
            <a:spLocks noGrp="1"/>
          </p:cNvSpPr>
          <p:nvPr>
            <p:ph type="title"/>
          </p:nvPr>
        </p:nvSpPr>
        <p:spPr>
          <a:xfrm>
            <a:off x="691079" y="725952"/>
            <a:ext cx="4038652" cy="1881178"/>
          </a:xfrm>
        </p:spPr>
        <p:txBody>
          <a:bodyPr>
            <a:normAutofit/>
          </a:bodyPr>
          <a:lstStyle/>
          <a:p>
            <a:r>
              <a:rPr lang="es-ES" dirty="0"/>
              <a:t>Aprendizaje supervisado</a:t>
            </a:r>
            <a:endParaRPr lang="es-MX" dirty="0"/>
          </a:p>
        </p:txBody>
      </p:sp>
      <p:sp>
        <p:nvSpPr>
          <p:cNvPr id="3" name="Marcador de contenido 2">
            <a:extLst>
              <a:ext uri="{FF2B5EF4-FFF2-40B4-BE49-F238E27FC236}">
                <a16:creationId xmlns:a16="http://schemas.microsoft.com/office/drawing/2014/main" id="{2057D109-6235-C45D-7950-01CC1C3F945F}"/>
              </a:ext>
            </a:extLst>
          </p:cNvPr>
          <p:cNvSpPr>
            <a:spLocks noGrp="1"/>
          </p:cNvSpPr>
          <p:nvPr>
            <p:ph idx="1"/>
          </p:nvPr>
        </p:nvSpPr>
        <p:spPr>
          <a:xfrm>
            <a:off x="691079" y="2886117"/>
            <a:ext cx="4038652" cy="3276824"/>
          </a:xfrm>
        </p:spPr>
        <p:txBody>
          <a:bodyPr>
            <a:normAutofit/>
          </a:bodyPr>
          <a:lstStyle/>
          <a:p>
            <a:pPr>
              <a:lnSpc>
                <a:spcPct val="100000"/>
              </a:lnSpc>
            </a:pPr>
            <a:r>
              <a:rPr lang="es-MX" sz="1500" dirty="0"/>
              <a:t>La mayoría de los algoritmos de aprendizaje automático son de aprendizaje supervisado</a:t>
            </a:r>
            <a:endParaRPr lang="es-MX" sz="1500"/>
          </a:p>
          <a:p>
            <a:pPr>
              <a:lnSpc>
                <a:spcPct val="100000"/>
              </a:lnSpc>
            </a:pPr>
            <a:r>
              <a:rPr lang="es-MX" sz="1500" dirty="0"/>
              <a:t>En este tipo de aprendizaje, alimentamos a la computadora con variables de entrada y variables de salida</a:t>
            </a:r>
            <a:endParaRPr lang="es-MX" sz="1500"/>
          </a:p>
          <a:p>
            <a:pPr>
              <a:lnSpc>
                <a:spcPct val="100000"/>
              </a:lnSpc>
            </a:pPr>
            <a:r>
              <a:rPr lang="es-MX" sz="1500" dirty="0"/>
              <a:t>El aprendizaje supervisado se divide a su vez en dos tipos:</a:t>
            </a:r>
            <a:endParaRPr lang="es-MX" sz="1500"/>
          </a:p>
          <a:p>
            <a:pPr lvl="1">
              <a:lnSpc>
                <a:spcPct val="100000"/>
              </a:lnSpc>
            </a:pPr>
            <a:r>
              <a:rPr lang="es-MX" sz="1500" dirty="0">
                <a:latin typeface="Calibri" panose="020F0502020204030204" pitchFamily="34" charset="0"/>
              </a:rPr>
              <a:t>Clasificación</a:t>
            </a:r>
            <a:endParaRPr lang="es-MX" sz="1500">
              <a:latin typeface="Calibri" panose="020F0502020204030204" pitchFamily="34" charset="0"/>
            </a:endParaRPr>
          </a:p>
          <a:p>
            <a:pPr lvl="1">
              <a:lnSpc>
                <a:spcPct val="100000"/>
              </a:lnSpc>
            </a:pPr>
            <a:r>
              <a:rPr lang="es-MX" sz="1500" dirty="0">
                <a:latin typeface="Calibri" panose="020F0502020204030204" pitchFamily="34" charset="0"/>
              </a:rPr>
              <a:t>Regresión</a:t>
            </a:r>
            <a:endParaRPr lang="es-MX" sz="1500"/>
          </a:p>
          <a:p>
            <a:pPr>
              <a:lnSpc>
                <a:spcPct val="100000"/>
              </a:lnSpc>
            </a:pPr>
            <a:endParaRPr lang="es-MX" sz="1500"/>
          </a:p>
        </p:txBody>
      </p:sp>
      <p:pic>
        <p:nvPicPr>
          <p:cNvPr id="4" name="Picture 6" descr="Imagen que contiene Diagrama&#10;&#10;Descripción generada automáticamente">
            <a:extLst>
              <a:ext uri="{FF2B5EF4-FFF2-40B4-BE49-F238E27FC236}">
                <a16:creationId xmlns:a16="http://schemas.microsoft.com/office/drawing/2014/main" id="{E738DED4-8C75-ECE8-F859-808B8DAC56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06333" y="1067840"/>
            <a:ext cx="6401443" cy="4737068"/>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número de diapositiva 5">
            <a:extLst>
              <a:ext uri="{FF2B5EF4-FFF2-40B4-BE49-F238E27FC236}">
                <a16:creationId xmlns:a16="http://schemas.microsoft.com/office/drawing/2014/main" id="{09EAFBDD-1A46-A7BD-46C6-C9A397D2782A}"/>
              </a:ext>
            </a:extLst>
          </p:cNvPr>
          <p:cNvSpPr>
            <a:spLocks noGrp="1"/>
          </p:cNvSpPr>
          <p:nvPr>
            <p:ph type="sldNum" sz="quarter" idx="12"/>
          </p:nvPr>
        </p:nvSpPr>
        <p:spPr/>
        <p:txBody>
          <a:bodyPr/>
          <a:lstStyle/>
          <a:p>
            <a:fld id="{BE15108C-154A-4A5A-9C05-91A49A422BA7}" type="slidenum">
              <a:rPr lang="en-US" smtClean="0"/>
              <a:t>104</a:t>
            </a:fld>
            <a:endParaRPr lang="en-US"/>
          </a:p>
        </p:txBody>
      </p:sp>
      <p:pic>
        <p:nvPicPr>
          <p:cNvPr id="7" name="Imagen 6" descr="Imagen que contiene Logotipo&#10;&#10;Descripción generada automáticamente">
            <a:extLst>
              <a:ext uri="{FF2B5EF4-FFF2-40B4-BE49-F238E27FC236}">
                <a16:creationId xmlns:a16="http://schemas.microsoft.com/office/drawing/2014/main" id="{55084412-6C73-1561-5BCE-8348479D6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41123415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7556AF-4A26-AED6-86BA-33EB813D4143}"/>
              </a:ext>
            </a:extLst>
          </p:cNvPr>
          <p:cNvSpPr>
            <a:spLocks noGrp="1"/>
          </p:cNvSpPr>
          <p:nvPr>
            <p:ph type="title"/>
          </p:nvPr>
        </p:nvSpPr>
        <p:spPr>
          <a:xfrm>
            <a:off x="691079" y="725952"/>
            <a:ext cx="4038652" cy="1881178"/>
          </a:xfrm>
        </p:spPr>
        <p:txBody>
          <a:bodyPr>
            <a:normAutofit/>
          </a:bodyPr>
          <a:lstStyle/>
          <a:p>
            <a:r>
              <a:rPr lang="es-ES" dirty="0"/>
              <a:t>Aprendizaje sin supervisar</a:t>
            </a:r>
            <a:endParaRPr lang="es-MX" dirty="0"/>
          </a:p>
        </p:txBody>
      </p:sp>
      <p:sp>
        <p:nvSpPr>
          <p:cNvPr id="3" name="Marcador de contenido 2">
            <a:extLst>
              <a:ext uri="{FF2B5EF4-FFF2-40B4-BE49-F238E27FC236}">
                <a16:creationId xmlns:a16="http://schemas.microsoft.com/office/drawing/2014/main" id="{6643A277-785C-01D9-2250-CEB7C879B24F}"/>
              </a:ext>
            </a:extLst>
          </p:cNvPr>
          <p:cNvSpPr>
            <a:spLocks noGrp="1"/>
          </p:cNvSpPr>
          <p:nvPr>
            <p:ph idx="1"/>
          </p:nvPr>
        </p:nvSpPr>
        <p:spPr>
          <a:xfrm>
            <a:off x="691079" y="2886117"/>
            <a:ext cx="4038652" cy="3276824"/>
          </a:xfrm>
        </p:spPr>
        <p:txBody>
          <a:bodyPr>
            <a:normAutofit/>
          </a:bodyPr>
          <a:lstStyle/>
          <a:p>
            <a:r>
              <a:rPr lang="es-ES" dirty="0"/>
              <a:t>Agrupamiento</a:t>
            </a:r>
          </a:p>
          <a:p>
            <a:r>
              <a:rPr lang="es-ES" dirty="0"/>
              <a:t>Detección de anomalías</a:t>
            </a:r>
            <a:endParaRPr lang="es-MX" dirty="0"/>
          </a:p>
          <a:p>
            <a:endParaRPr lang="es-MX" dirty="0"/>
          </a:p>
        </p:txBody>
      </p:sp>
      <p:pic>
        <p:nvPicPr>
          <p:cNvPr id="4" name="Marcador de contenido 4" descr="Diagrama, Esquemático&#10;&#10;Descripción generada automáticamente">
            <a:extLst>
              <a:ext uri="{FF2B5EF4-FFF2-40B4-BE49-F238E27FC236}">
                <a16:creationId xmlns:a16="http://schemas.microsoft.com/office/drawing/2014/main" id="{6AD326BC-6FFC-34E4-2E96-FD899DC5F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258" y="2737414"/>
            <a:ext cx="6401443" cy="2400540"/>
          </a:xfrm>
          <a:prstGeom prst="rect">
            <a:avLst/>
          </a:prstGeom>
        </p:spPr>
      </p:pic>
      <p:sp>
        <p:nvSpPr>
          <p:cNvPr id="6" name="Marcador de número de diapositiva 5">
            <a:extLst>
              <a:ext uri="{FF2B5EF4-FFF2-40B4-BE49-F238E27FC236}">
                <a16:creationId xmlns:a16="http://schemas.microsoft.com/office/drawing/2014/main" id="{6DCD7ED4-0511-D529-0B36-F9FB24BA42F7}"/>
              </a:ext>
            </a:extLst>
          </p:cNvPr>
          <p:cNvSpPr>
            <a:spLocks noGrp="1"/>
          </p:cNvSpPr>
          <p:nvPr>
            <p:ph type="sldNum" sz="quarter" idx="12"/>
          </p:nvPr>
        </p:nvSpPr>
        <p:spPr/>
        <p:txBody>
          <a:bodyPr/>
          <a:lstStyle/>
          <a:p>
            <a:fld id="{BE15108C-154A-4A5A-9C05-91A49A422BA7}" type="slidenum">
              <a:rPr lang="en-US" smtClean="0"/>
              <a:t>105</a:t>
            </a:fld>
            <a:endParaRPr lang="en-US"/>
          </a:p>
        </p:txBody>
      </p:sp>
      <p:pic>
        <p:nvPicPr>
          <p:cNvPr id="7" name="Imagen 6" descr="Imagen que contiene Logotipo&#10;&#10;Descripción generada automáticamente">
            <a:extLst>
              <a:ext uri="{FF2B5EF4-FFF2-40B4-BE49-F238E27FC236}">
                <a16:creationId xmlns:a16="http://schemas.microsoft.com/office/drawing/2014/main" id="{4D6E7014-55EB-8A89-210D-E12F959C4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3432028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ED3C1-4EDB-5082-A472-0F432FF6F914}"/>
            </a:ext>
          </a:extLst>
        </p:cNvPr>
        <p:cNvGrpSpPr/>
        <p:nvPr/>
      </p:nvGrpSpPr>
      <p:grpSpPr>
        <a:xfrm>
          <a:off x="0" y="0"/>
          <a:ext cx="0" cy="0"/>
          <a:chOff x="0" y="0"/>
          <a:chExt cx="0" cy="0"/>
        </a:xfrm>
      </p:grpSpPr>
      <p:pic>
        <p:nvPicPr>
          <p:cNvPr id="5" name="Picture 4" descr="Hombre sentado en una mesa&#10;&#10;Descripción generada automáticamente con confianza baja">
            <a:extLst>
              <a:ext uri="{FF2B5EF4-FFF2-40B4-BE49-F238E27FC236}">
                <a16:creationId xmlns:a16="http://schemas.microsoft.com/office/drawing/2014/main" id="{B36E8E4B-39AB-6D98-C571-2094D5FF67C9}"/>
              </a:ext>
            </a:extLst>
          </p:cNvPr>
          <p:cNvPicPr>
            <a:picLocks noChangeAspect="1"/>
          </p:cNvPicPr>
          <p:nvPr/>
        </p:nvPicPr>
        <p:blipFill rotWithShape="1">
          <a:blip r:embed="rId2"/>
          <a:srcRect l="4859" r="27729" b="-1"/>
          <a:stretch/>
        </p:blipFill>
        <p:spPr>
          <a:xfrm>
            <a:off x="4981575" y="735286"/>
            <a:ext cx="6495042" cy="5419642"/>
          </a:xfrm>
          <a:prstGeom prst="rect">
            <a:avLst/>
          </a:prstGeom>
        </p:spPr>
      </p:pic>
      <p:sp>
        <p:nvSpPr>
          <p:cNvPr id="2" name="Título 1">
            <a:extLst>
              <a:ext uri="{FF2B5EF4-FFF2-40B4-BE49-F238E27FC236}">
                <a16:creationId xmlns:a16="http://schemas.microsoft.com/office/drawing/2014/main" id="{51022342-7385-83ED-E8AD-CBC1FDB7D9F2}"/>
              </a:ext>
            </a:extLst>
          </p:cNvPr>
          <p:cNvSpPr>
            <a:spLocks noGrp="1"/>
          </p:cNvSpPr>
          <p:nvPr>
            <p:ph type="title"/>
          </p:nvPr>
        </p:nvSpPr>
        <p:spPr>
          <a:xfrm>
            <a:off x="704088" y="914400"/>
            <a:ext cx="3799763" cy="1473200"/>
          </a:xfrm>
        </p:spPr>
        <p:txBody>
          <a:bodyPr>
            <a:normAutofit/>
          </a:bodyPr>
          <a:lstStyle/>
          <a:p>
            <a:r>
              <a:rPr lang="es-ES" sz="3600"/>
              <a:t>Actividad</a:t>
            </a:r>
            <a:endParaRPr lang="es-MX" sz="3600"/>
          </a:p>
        </p:txBody>
      </p:sp>
      <p:sp>
        <p:nvSpPr>
          <p:cNvPr id="3" name="Marcador de contenido 2">
            <a:extLst>
              <a:ext uri="{FF2B5EF4-FFF2-40B4-BE49-F238E27FC236}">
                <a16:creationId xmlns:a16="http://schemas.microsoft.com/office/drawing/2014/main" id="{585C10FA-53CB-1186-AE68-D6EF1846D86D}"/>
              </a:ext>
            </a:extLst>
          </p:cNvPr>
          <p:cNvSpPr>
            <a:spLocks noGrp="1"/>
          </p:cNvSpPr>
          <p:nvPr>
            <p:ph idx="1"/>
          </p:nvPr>
        </p:nvSpPr>
        <p:spPr>
          <a:xfrm>
            <a:off x="704088" y="2387600"/>
            <a:ext cx="3799763" cy="3767328"/>
          </a:xfrm>
        </p:spPr>
        <p:txBody>
          <a:bodyPr>
            <a:normAutofit/>
          </a:bodyPr>
          <a:lstStyle/>
          <a:p>
            <a:r>
              <a:rPr lang="es-MX"/>
              <a:t>Identificar qué tipo de aprendizaje necesito para las siguientes aplicaciones</a:t>
            </a:r>
          </a:p>
        </p:txBody>
      </p:sp>
      <p:sp>
        <p:nvSpPr>
          <p:cNvPr id="6" name="Marcador de número de diapositiva 5">
            <a:extLst>
              <a:ext uri="{FF2B5EF4-FFF2-40B4-BE49-F238E27FC236}">
                <a16:creationId xmlns:a16="http://schemas.microsoft.com/office/drawing/2014/main" id="{65129FBE-0423-F067-4F69-56B750A9135C}"/>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BE15108C-154A-4A5A-9C05-91A49A422BA7}" type="slidenum">
              <a:rPr lang="en-US" smtClean="0"/>
              <a:pPr>
                <a:lnSpc>
                  <a:spcPct val="90000"/>
                </a:lnSpc>
                <a:spcAft>
                  <a:spcPts val="600"/>
                </a:spcAft>
              </a:pPr>
              <a:t>106</a:t>
            </a:fld>
            <a:endParaRPr lang="en-US"/>
          </a:p>
        </p:txBody>
      </p:sp>
      <p:pic>
        <p:nvPicPr>
          <p:cNvPr id="7" name="Imagen 6" descr="Imagen que contiene Logotipo&#10;&#10;Descripción generada automáticamente">
            <a:extLst>
              <a:ext uri="{FF2B5EF4-FFF2-40B4-BE49-F238E27FC236}">
                <a16:creationId xmlns:a16="http://schemas.microsoft.com/office/drawing/2014/main" id="{FC5BAC9A-DD46-4742-B81D-4986AEE7F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27601984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11362-C15A-E4EA-B7FC-A42FC7A91D2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5B450CA-92A6-854B-810B-C7169F6368DD}"/>
              </a:ext>
            </a:extLst>
          </p:cNvPr>
          <p:cNvSpPr>
            <a:spLocks noGrp="1"/>
          </p:cNvSpPr>
          <p:nvPr>
            <p:ph type="title"/>
          </p:nvPr>
        </p:nvSpPr>
        <p:spPr>
          <a:xfrm>
            <a:off x="700088" y="909637"/>
            <a:ext cx="6400800" cy="1307592"/>
          </a:xfrm>
        </p:spPr>
        <p:txBody>
          <a:bodyPr>
            <a:normAutofit/>
          </a:bodyPr>
          <a:lstStyle/>
          <a:p>
            <a:r>
              <a:rPr lang="es-ES" dirty="0"/>
              <a:t>Actividad</a:t>
            </a:r>
            <a:endParaRPr lang="es-MX" dirty="0"/>
          </a:p>
        </p:txBody>
      </p:sp>
      <p:sp>
        <p:nvSpPr>
          <p:cNvPr id="3" name="Marcador de contenido 2">
            <a:extLst>
              <a:ext uri="{FF2B5EF4-FFF2-40B4-BE49-F238E27FC236}">
                <a16:creationId xmlns:a16="http://schemas.microsoft.com/office/drawing/2014/main" id="{D8172FD0-65AE-1EBE-28A1-8F41CF540760}"/>
              </a:ext>
            </a:extLst>
          </p:cNvPr>
          <p:cNvSpPr>
            <a:spLocks noGrp="1"/>
          </p:cNvSpPr>
          <p:nvPr>
            <p:ph idx="1"/>
          </p:nvPr>
        </p:nvSpPr>
        <p:spPr>
          <a:xfrm>
            <a:off x="700088" y="2221992"/>
            <a:ext cx="6400800" cy="3739896"/>
          </a:xfrm>
        </p:spPr>
        <p:txBody>
          <a:bodyPr>
            <a:normAutofit/>
          </a:bodyPr>
          <a:lstStyle/>
          <a:p>
            <a:pPr marL="457200" lvl="2" indent="0">
              <a:buNone/>
            </a:pPr>
            <a:r>
              <a:rPr lang="es-MX" dirty="0"/>
              <a:t>Se tiene el historial de temperaturas de Cuernavaca de los últimos 5 años. Con base en los datos de temperaturas, se requiere predecir la temperatura en Cuernavaca en un día en específico</a:t>
            </a:r>
          </a:p>
          <a:p>
            <a:pPr marL="800100" lvl="2" indent="-342900">
              <a:buFont typeface="+mj-lt"/>
              <a:buAutoNum type="alphaUcPeriod"/>
            </a:pPr>
            <a:r>
              <a:rPr lang="es-MX" dirty="0"/>
              <a:t>Supervisado</a:t>
            </a:r>
          </a:p>
          <a:p>
            <a:pPr marL="800100" lvl="2" indent="-342900">
              <a:buFont typeface="+mj-lt"/>
              <a:buAutoNum type="alphaUcPeriod"/>
            </a:pPr>
            <a:r>
              <a:rPr lang="es-MX" dirty="0"/>
              <a:t>Sin supervisar</a:t>
            </a:r>
          </a:p>
          <a:p>
            <a:pPr marL="800100" lvl="2" indent="-342900">
              <a:buFont typeface="+mj-lt"/>
              <a:buAutoNum type="alphaUcPeriod"/>
            </a:pPr>
            <a:r>
              <a:rPr lang="es-MX" dirty="0"/>
              <a:t>Regresión</a:t>
            </a:r>
          </a:p>
          <a:p>
            <a:pPr marL="800100" lvl="2" indent="-342900">
              <a:buFont typeface="+mj-lt"/>
              <a:buAutoNum type="alphaUcPeriod"/>
            </a:pPr>
            <a:r>
              <a:rPr lang="es-MX" dirty="0"/>
              <a:t>Clasificación</a:t>
            </a:r>
          </a:p>
        </p:txBody>
      </p:sp>
      <p:sp>
        <p:nvSpPr>
          <p:cNvPr id="6" name="Marcador de número de diapositiva 5">
            <a:extLst>
              <a:ext uri="{FF2B5EF4-FFF2-40B4-BE49-F238E27FC236}">
                <a16:creationId xmlns:a16="http://schemas.microsoft.com/office/drawing/2014/main" id="{F16B6933-722C-D247-2E88-FDD28A445727}"/>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BE15108C-154A-4A5A-9C05-91A49A422BA7}" type="slidenum">
              <a:rPr lang="en-US" smtClean="0"/>
              <a:pPr>
                <a:lnSpc>
                  <a:spcPct val="90000"/>
                </a:lnSpc>
                <a:spcAft>
                  <a:spcPts val="600"/>
                </a:spcAft>
              </a:pPr>
              <a:t>107</a:t>
            </a:fld>
            <a:endParaRPr lang="en-US"/>
          </a:p>
        </p:txBody>
      </p:sp>
      <p:pic>
        <p:nvPicPr>
          <p:cNvPr id="11" name="Graphic 10" descr="Termómetro">
            <a:extLst>
              <a:ext uri="{FF2B5EF4-FFF2-40B4-BE49-F238E27FC236}">
                <a16:creationId xmlns:a16="http://schemas.microsoft.com/office/drawing/2014/main" id="{8A6DAF5B-D0B7-5F4F-6E3E-E95B66D13A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7920" y="2102261"/>
            <a:ext cx="3903980" cy="3903980"/>
          </a:xfrm>
          <a:prstGeom prst="rect">
            <a:avLst/>
          </a:prstGeom>
        </p:spPr>
      </p:pic>
      <p:pic>
        <p:nvPicPr>
          <p:cNvPr id="7" name="Imagen 6" descr="Imagen que contiene Logotipo&#10;&#10;Descripción generada automáticamente">
            <a:extLst>
              <a:ext uri="{FF2B5EF4-FFF2-40B4-BE49-F238E27FC236}">
                <a16:creationId xmlns:a16="http://schemas.microsoft.com/office/drawing/2014/main" id="{72346EBA-2B8F-046C-0218-6CA2F1460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2719847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EE7EC-873B-72DA-6E8C-3A51E5B3E0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3801E98-948B-1933-51C6-E8BAD08DA7C6}"/>
              </a:ext>
            </a:extLst>
          </p:cNvPr>
          <p:cNvSpPr>
            <a:spLocks noGrp="1"/>
          </p:cNvSpPr>
          <p:nvPr>
            <p:ph type="title"/>
          </p:nvPr>
        </p:nvSpPr>
        <p:spPr>
          <a:xfrm>
            <a:off x="700088" y="909637"/>
            <a:ext cx="6400800" cy="1307592"/>
          </a:xfrm>
        </p:spPr>
        <p:txBody>
          <a:bodyPr>
            <a:normAutofit/>
          </a:bodyPr>
          <a:lstStyle/>
          <a:p>
            <a:r>
              <a:rPr lang="es-ES" dirty="0"/>
              <a:t>Actividad</a:t>
            </a:r>
            <a:endParaRPr lang="es-MX" dirty="0"/>
          </a:p>
        </p:txBody>
      </p:sp>
      <p:sp>
        <p:nvSpPr>
          <p:cNvPr id="3" name="Marcador de contenido 2">
            <a:extLst>
              <a:ext uri="{FF2B5EF4-FFF2-40B4-BE49-F238E27FC236}">
                <a16:creationId xmlns:a16="http://schemas.microsoft.com/office/drawing/2014/main" id="{5B6C9A9D-8A7B-C288-0486-3DFE1880F2C9}"/>
              </a:ext>
            </a:extLst>
          </p:cNvPr>
          <p:cNvSpPr>
            <a:spLocks noGrp="1"/>
          </p:cNvSpPr>
          <p:nvPr>
            <p:ph idx="1"/>
          </p:nvPr>
        </p:nvSpPr>
        <p:spPr>
          <a:xfrm>
            <a:off x="700088" y="2221992"/>
            <a:ext cx="6400800" cy="3739896"/>
          </a:xfrm>
        </p:spPr>
        <p:txBody>
          <a:bodyPr>
            <a:normAutofit fontScale="92500"/>
          </a:bodyPr>
          <a:lstStyle/>
          <a:p>
            <a:pPr marL="0" lvl="1" indent="0">
              <a:buNone/>
            </a:pPr>
            <a:r>
              <a:rPr lang="es-MX" dirty="0"/>
              <a:t>Cierta empresa tiene un dataset de clientes con datos como, por ejemplo, cuánto dinero ganan, cuánto dinero gastan, qué productos compran y el método de pago. Se requiere identificar qué tipo de clientes tiene la empresa</a:t>
            </a:r>
          </a:p>
          <a:p>
            <a:pPr marL="342900" lvl="1" indent="-342900">
              <a:buFont typeface="+mj-lt"/>
              <a:buAutoNum type="alphaUcPeriod"/>
            </a:pPr>
            <a:r>
              <a:rPr lang="es-MX" dirty="0"/>
              <a:t>Supervisado</a:t>
            </a:r>
          </a:p>
          <a:p>
            <a:pPr marL="342900" lvl="1" indent="-342900">
              <a:buFont typeface="+mj-lt"/>
              <a:buAutoNum type="alphaUcPeriod"/>
            </a:pPr>
            <a:r>
              <a:rPr lang="es-MX" dirty="0"/>
              <a:t>Sin supervisar</a:t>
            </a:r>
          </a:p>
          <a:p>
            <a:pPr marL="342900" lvl="1" indent="-342900">
              <a:buFont typeface="+mj-lt"/>
              <a:buAutoNum type="alphaUcPeriod"/>
            </a:pPr>
            <a:r>
              <a:rPr lang="es-MX" dirty="0"/>
              <a:t>Agrupamiento</a:t>
            </a:r>
          </a:p>
          <a:p>
            <a:pPr marL="342900" lvl="1" indent="-342900">
              <a:buFont typeface="+mj-lt"/>
              <a:buAutoNum type="alphaUcPeriod"/>
            </a:pPr>
            <a:r>
              <a:rPr lang="es-MX" dirty="0"/>
              <a:t>Regresión</a:t>
            </a:r>
          </a:p>
        </p:txBody>
      </p:sp>
      <p:sp>
        <p:nvSpPr>
          <p:cNvPr id="6" name="Marcador de número de diapositiva 5">
            <a:extLst>
              <a:ext uri="{FF2B5EF4-FFF2-40B4-BE49-F238E27FC236}">
                <a16:creationId xmlns:a16="http://schemas.microsoft.com/office/drawing/2014/main" id="{4321834F-6DAC-C834-ED41-1C3AB9C24F4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BE15108C-154A-4A5A-9C05-91A49A422BA7}" type="slidenum">
              <a:rPr lang="en-US" smtClean="0"/>
              <a:pPr>
                <a:lnSpc>
                  <a:spcPct val="90000"/>
                </a:lnSpc>
                <a:spcAft>
                  <a:spcPts val="600"/>
                </a:spcAft>
              </a:pPr>
              <a:t>108</a:t>
            </a:fld>
            <a:endParaRPr lang="en-US"/>
          </a:p>
        </p:txBody>
      </p:sp>
      <p:pic>
        <p:nvPicPr>
          <p:cNvPr id="11" name="Graphic 10" descr="Usuario">
            <a:extLst>
              <a:ext uri="{FF2B5EF4-FFF2-40B4-BE49-F238E27FC236}">
                <a16:creationId xmlns:a16="http://schemas.microsoft.com/office/drawing/2014/main" id="{74F0E07B-3F78-AA9C-0087-91CA51000C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7920" y="2102261"/>
            <a:ext cx="3903980" cy="3903980"/>
          </a:xfrm>
          <a:prstGeom prst="rect">
            <a:avLst/>
          </a:prstGeom>
        </p:spPr>
      </p:pic>
      <p:pic>
        <p:nvPicPr>
          <p:cNvPr id="7" name="Imagen 6" descr="Imagen que contiene Logotipo&#10;&#10;Descripción generada automáticamente">
            <a:extLst>
              <a:ext uri="{FF2B5EF4-FFF2-40B4-BE49-F238E27FC236}">
                <a16:creationId xmlns:a16="http://schemas.microsoft.com/office/drawing/2014/main" id="{CE1A0063-78AB-8C04-8C06-59FFEEFC0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23025987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D3DF4-0201-DC12-2795-F0A4F14CB2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B0F07D9-E75A-90FC-9862-001BDF29A8F3}"/>
              </a:ext>
            </a:extLst>
          </p:cNvPr>
          <p:cNvSpPr>
            <a:spLocks noGrp="1"/>
          </p:cNvSpPr>
          <p:nvPr>
            <p:ph type="title"/>
          </p:nvPr>
        </p:nvSpPr>
        <p:spPr>
          <a:xfrm>
            <a:off x="700088" y="909637"/>
            <a:ext cx="6400800" cy="1307592"/>
          </a:xfrm>
        </p:spPr>
        <p:txBody>
          <a:bodyPr>
            <a:normAutofit/>
          </a:bodyPr>
          <a:lstStyle/>
          <a:p>
            <a:r>
              <a:rPr lang="es-ES" dirty="0"/>
              <a:t>Actividad</a:t>
            </a:r>
            <a:endParaRPr lang="es-MX" dirty="0"/>
          </a:p>
        </p:txBody>
      </p:sp>
      <p:sp>
        <p:nvSpPr>
          <p:cNvPr id="3" name="Marcador de contenido 2">
            <a:extLst>
              <a:ext uri="{FF2B5EF4-FFF2-40B4-BE49-F238E27FC236}">
                <a16:creationId xmlns:a16="http://schemas.microsoft.com/office/drawing/2014/main" id="{8B65A51F-9342-8FC5-A033-9C003A090FAE}"/>
              </a:ext>
            </a:extLst>
          </p:cNvPr>
          <p:cNvSpPr>
            <a:spLocks noGrp="1"/>
          </p:cNvSpPr>
          <p:nvPr>
            <p:ph idx="1"/>
          </p:nvPr>
        </p:nvSpPr>
        <p:spPr>
          <a:xfrm>
            <a:off x="700088" y="2221992"/>
            <a:ext cx="6400800" cy="3739896"/>
          </a:xfrm>
        </p:spPr>
        <p:txBody>
          <a:bodyPr>
            <a:normAutofit lnSpcReduction="10000"/>
          </a:bodyPr>
          <a:lstStyle/>
          <a:p>
            <a:pPr marL="0" lvl="1" indent="0">
              <a:buNone/>
            </a:pPr>
            <a:r>
              <a:rPr lang="es-MX" dirty="0"/>
              <a:t>Se cuenta con un dataset de imágenes divididas en carpetas con personas sonriendo, enojadas, tristes y sorprendidas. Se requiere realizar el reconocimiento de expresiones faciales</a:t>
            </a:r>
          </a:p>
          <a:p>
            <a:pPr marL="342900" lvl="1" indent="-342900">
              <a:buFont typeface="+mj-lt"/>
              <a:buAutoNum type="alphaUcPeriod"/>
            </a:pPr>
            <a:r>
              <a:rPr lang="es-MX" dirty="0"/>
              <a:t>Supervisado</a:t>
            </a:r>
          </a:p>
          <a:p>
            <a:pPr marL="342900" lvl="1" indent="-342900">
              <a:buFont typeface="+mj-lt"/>
              <a:buAutoNum type="alphaUcPeriod"/>
            </a:pPr>
            <a:r>
              <a:rPr lang="es-MX" dirty="0"/>
              <a:t>Sin supervisar</a:t>
            </a:r>
          </a:p>
          <a:p>
            <a:pPr marL="342900" lvl="1" indent="-342900">
              <a:buFont typeface="+mj-lt"/>
              <a:buAutoNum type="alphaUcPeriod"/>
            </a:pPr>
            <a:r>
              <a:rPr lang="es-MX" dirty="0"/>
              <a:t>Clasificación</a:t>
            </a:r>
          </a:p>
          <a:p>
            <a:pPr marL="342900" lvl="1" indent="-342900">
              <a:buFont typeface="+mj-lt"/>
              <a:buAutoNum type="alphaUcPeriod"/>
            </a:pPr>
            <a:r>
              <a:rPr lang="es-MX" dirty="0"/>
              <a:t>Regresión</a:t>
            </a:r>
          </a:p>
          <a:p>
            <a:endParaRPr lang="es-MX" dirty="0"/>
          </a:p>
        </p:txBody>
      </p:sp>
      <p:sp>
        <p:nvSpPr>
          <p:cNvPr id="6" name="Marcador de número de diapositiva 5">
            <a:extLst>
              <a:ext uri="{FF2B5EF4-FFF2-40B4-BE49-F238E27FC236}">
                <a16:creationId xmlns:a16="http://schemas.microsoft.com/office/drawing/2014/main" id="{AA7107D6-2D1D-0839-AE3B-F384A10DBF9D}"/>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BE15108C-154A-4A5A-9C05-91A49A422BA7}" type="slidenum">
              <a:rPr lang="en-US" smtClean="0"/>
              <a:pPr>
                <a:lnSpc>
                  <a:spcPct val="90000"/>
                </a:lnSpc>
                <a:spcAft>
                  <a:spcPts val="600"/>
                </a:spcAft>
              </a:pPr>
              <a:t>109</a:t>
            </a:fld>
            <a:endParaRPr lang="en-US"/>
          </a:p>
        </p:txBody>
      </p:sp>
      <p:pic>
        <p:nvPicPr>
          <p:cNvPr id="7" name="Imagen 6" descr="Imagen que contiene Logotipo&#10;&#10;Descripción generada automáticamente">
            <a:extLst>
              <a:ext uri="{FF2B5EF4-FFF2-40B4-BE49-F238E27FC236}">
                <a16:creationId xmlns:a16="http://schemas.microsoft.com/office/drawing/2014/main" id="{3B148BB3-02C6-4A76-AE78-26E3AD0AA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3114916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F3446-D44C-BB99-4657-F5135066DFCD}"/>
              </a:ext>
            </a:extLst>
          </p:cNvPr>
          <p:cNvSpPr>
            <a:spLocks noGrp="1"/>
          </p:cNvSpPr>
          <p:nvPr>
            <p:ph type="title"/>
          </p:nvPr>
        </p:nvSpPr>
        <p:spPr/>
        <p:txBody>
          <a:bodyPr>
            <a:normAutofit fontScale="90000"/>
          </a:bodyPr>
          <a:lstStyle/>
          <a:p>
            <a:r>
              <a:rPr lang="es-ES" dirty="0"/>
              <a:t>Casos de Faltas que Atenten Contra la Integridad Académica</a:t>
            </a:r>
            <a:endParaRPr lang="es-MX" dirty="0"/>
          </a:p>
        </p:txBody>
      </p:sp>
      <p:sp>
        <p:nvSpPr>
          <p:cNvPr id="3" name="Marcador de contenido 2">
            <a:extLst>
              <a:ext uri="{FF2B5EF4-FFF2-40B4-BE49-F238E27FC236}">
                <a16:creationId xmlns:a16="http://schemas.microsoft.com/office/drawing/2014/main" id="{BA539953-9E81-2DA7-4258-C154B8EAB05E}"/>
              </a:ext>
            </a:extLst>
          </p:cNvPr>
          <p:cNvSpPr>
            <a:spLocks noGrp="1"/>
          </p:cNvSpPr>
          <p:nvPr>
            <p:ph idx="1"/>
          </p:nvPr>
        </p:nvSpPr>
        <p:spPr/>
        <p:txBody>
          <a:bodyPr>
            <a:normAutofit lnSpcReduction="10000"/>
          </a:bodyPr>
          <a:lstStyle/>
          <a:p>
            <a:r>
              <a:rPr lang="es-ES" dirty="0">
                <a:hlinkClick r:id="rId2"/>
              </a:rPr>
              <a:t>https://tec.mx/es/florecimiento-humano/integridad-academica</a:t>
            </a:r>
            <a:r>
              <a:rPr lang="es-ES" dirty="0"/>
              <a:t>   </a:t>
            </a:r>
          </a:p>
          <a:p>
            <a:r>
              <a:rPr lang="es-ES" dirty="0"/>
              <a:t>Se entiende por Integridad Académica el actuar honesto, comprometido, confiable, responsable, justo, respetuoso en el aprendizaje, la investigación y la difusión de la cultura</a:t>
            </a:r>
          </a:p>
          <a:p>
            <a:r>
              <a:rPr lang="es-ES" dirty="0"/>
              <a:t>Son faltas a la Integridad Académica todas aquellas acciones individuales o colectivas de los alumnos que se cometan dentro o fuera del salón de clases, y que atenten contra dichos principios</a:t>
            </a:r>
          </a:p>
          <a:p>
            <a:endParaRPr lang="es-MX" dirty="0"/>
          </a:p>
        </p:txBody>
      </p:sp>
    </p:spTree>
    <p:extLst>
      <p:ext uri="{BB962C8B-B14F-4D97-AF65-F5344CB8AC3E}">
        <p14:creationId xmlns:p14="http://schemas.microsoft.com/office/powerpoint/2010/main" val="24647559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71FE4-CD9A-91EF-D2E6-97AEC8024FCE}"/>
              </a:ext>
            </a:extLst>
          </p:cNvPr>
          <p:cNvSpPr>
            <a:spLocks noGrp="1"/>
          </p:cNvSpPr>
          <p:nvPr>
            <p:ph type="title"/>
          </p:nvPr>
        </p:nvSpPr>
        <p:spPr/>
        <p:txBody>
          <a:bodyPr/>
          <a:lstStyle/>
          <a:p>
            <a:r>
              <a:rPr lang="es-ES" dirty="0"/>
              <a:t>Actividad</a:t>
            </a:r>
            <a:endParaRPr lang="es-MX" dirty="0"/>
          </a:p>
        </p:txBody>
      </p:sp>
      <p:sp>
        <p:nvSpPr>
          <p:cNvPr id="3" name="Marcador de contenido 2">
            <a:extLst>
              <a:ext uri="{FF2B5EF4-FFF2-40B4-BE49-F238E27FC236}">
                <a16:creationId xmlns:a16="http://schemas.microsoft.com/office/drawing/2014/main" id="{ABDE12DD-D788-43EE-C6D0-FAB20B92A1B4}"/>
              </a:ext>
            </a:extLst>
          </p:cNvPr>
          <p:cNvSpPr>
            <a:spLocks noGrp="1"/>
          </p:cNvSpPr>
          <p:nvPr>
            <p:ph idx="1"/>
          </p:nvPr>
        </p:nvSpPr>
        <p:spPr/>
        <p:txBody>
          <a:bodyPr/>
          <a:lstStyle/>
          <a:p>
            <a:r>
              <a:rPr lang="es-ES" dirty="0" err="1"/>
              <a:t>Jeopardy</a:t>
            </a:r>
            <a:endParaRPr lang="es-MX" dirty="0"/>
          </a:p>
        </p:txBody>
      </p:sp>
    </p:spTree>
    <p:extLst>
      <p:ext uri="{BB962C8B-B14F-4D97-AF65-F5344CB8AC3E}">
        <p14:creationId xmlns:p14="http://schemas.microsoft.com/office/powerpoint/2010/main" val="7947812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1B51B-E523-5930-F925-97E6CFA0E203}"/>
              </a:ext>
            </a:extLst>
          </p:cNvPr>
          <p:cNvSpPr>
            <a:spLocks noGrp="1"/>
          </p:cNvSpPr>
          <p:nvPr>
            <p:ph type="ctrTitle"/>
          </p:nvPr>
        </p:nvSpPr>
        <p:spPr>
          <a:xfrm>
            <a:off x="684225" y="746840"/>
            <a:ext cx="5402454" cy="2510445"/>
          </a:xfrm>
        </p:spPr>
        <p:txBody>
          <a:bodyPr>
            <a:normAutofit/>
          </a:bodyPr>
          <a:lstStyle/>
          <a:p>
            <a:r>
              <a:rPr lang="es-ES"/>
              <a:t>Regresión Lineal</a:t>
            </a:r>
            <a:endParaRPr lang="es-MX" dirty="0"/>
          </a:p>
        </p:txBody>
      </p:sp>
      <p:sp>
        <p:nvSpPr>
          <p:cNvPr id="3" name="Subtítulo 2">
            <a:extLst>
              <a:ext uri="{FF2B5EF4-FFF2-40B4-BE49-F238E27FC236}">
                <a16:creationId xmlns:a16="http://schemas.microsoft.com/office/drawing/2014/main" id="{539E2423-402F-322D-6883-A7B02FB1857F}"/>
              </a:ext>
            </a:extLst>
          </p:cNvPr>
          <p:cNvSpPr>
            <a:spLocks noGrp="1"/>
          </p:cNvSpPr>
          <p:nvPr>
            <p:ph type="subTitle" idx="1"/>
          </p:nvPr>
        </p:nvSpPr>
        <p:spPr>
          <a:xfrm>
            <a:off x="684225" y="3425899"/>
            <a:ext cx="5185297" cy="2309737"/>
          </a:xfrm>
        </p:spPr>
        <p:txBody>
          <a:bodyPr>
            <a:normAutofit/>
          </a:bodyPr>
          <a:lstStyle/>
          <a:p>
            <a:r>
              <a:rPr lang="es-ES"/>
              <a:t>Atoany Fierro</a:t>
            </a:r>
            <a:endParaRPr lang="es-MX" dirty="0"/>
          </a:p>
        </p:txBody>
      </p:sp>
      <p:pic>
        <p:nvPicPr>
          <p:cNvPr id="49" name="Picture 3" descr="Patrón de fondo&#10;&#10;Descripción generada automáticamente">
            <a:extLst>
              <a:ext uri="{FF2B5EF4-FFF2-40B4-BE49-F238E27FC236}">
                <a16:creationId xmlns:a16="http://schemas.microsoft.com/office/drawing/2014/main" id="{E4550D52-791C-3B1B-778E-7709A42AAD38}"/>
              </a:ext>
            </a:extLst>
          </p:cNvPr>
          <p:cNvPicPr>
            <a:picLocks noChangeAspect="1"/>
          </p:cNvPicPr>
          <p:nvPr/>
        </p:nvPicPr>
        <p:blipFill rotWithShape="1">
          <a:blip r:embed="rId2"/>
          <a:srcRect l="10813" r="22251"/>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6" name="Marcador de número de diapositiva 5">
            <a:extLst>
              <a:ext uri="{FF2B5EF4-FFF2-40B4-BE49-F238E27FC236}">
                <a16:creationId xmlns:a16="http://schemas.microsoft.com/office/drawing/2014/main" id="{8F596B05-6890-595B-A101-FA1AB7516BCA}"/>
              </a:ext>
            </a:extLst>
          </p:cNvPr>
          <p:cNvSpPr>
            <a:spLocks noGrp="1"/>
          </p:cNvSpPr>
          <p:nvPr>
            <p:ph type="sldNum" sz="quarter" idx="12"/>
          </p:nvPr>
        </p:nvSpPr>
        <p:spPr>
          <a:xfrm>
            <a:off x="11003649" y="6215870"/>
            <a:ext cx="979151" cy="417126"/>
          </a:xfrm>
        </p:spPr>
        <p:txBody>
          <a:bodyPr>
            <a:normAutofit/>
          </a:bodyPr>
          <a:lstStyle/>
          <a:p>
            <a:pPr>
              <a:spcAft>
                <a:spcPts val="600"/>
              </a:spcAft>
            </a:pPr>
            <a:fld id="{7817603F-8B98-40EA-8846-87C5ACA970DE}" type="slidenum">
              <a:rPr lang="es-MX">
                <a:solidFill>
                  <a:srgbClr val="FFFFFF"/>
                </a:solidFill>
              </a:rPr>
              <a:pPr>
                <a:spcAft>
                  <a:spcPts val="600"/>
                </a:spcAft>
              </a:pPr>
              <a:t>111</a:t>
            </a:fld>
            <a:endParaRPr lang="es-MX">
              <a:solidFill>
                <a:srgbClr val="FFFFFF"/>
              </a:solidFill>
            </a:endParaRPr>
          </a:p>
        </p:txBody>
      </p:sp>
    </p:spTree>
    <p:extLst>
      <p:ext uri="{BB962C8B-B14F-4D97-AF65-F5344CB8AC3E}">
        <p14:creationId xmlns:p14="http://schemas.microsoft.com/office/powerpoint/2010/main" val="18628599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185CF-48EB-BD7B-6EC0-C7DFB77C1E19}"/>
              </a:ext>
            </a:extLst>
          </p:cNvPr>
          <p:cNvSpPr>
            <a:spLocks noGrp="1"/>
          </p:cNvSpPr>
          <p:nvPr>
            <p:ph type="title"/>
          </p:nvPr>
        </p:nvSpPr>
        <p:spPr>
          <a:xfrm>
            <a:off x="691078" y="725951"/>
            <a:ext cx="5398648" cy="1878413"/>
          </a:xfrm>
        </p:spPr>
        <p:txBody>
          <a:bodyPr>
            <a:normAutofit/>
          </a:bodyPr>
          <a:lstStyle/>
          <a:p>
            <a:r>
              <a:rPr lang="es-ES" dirty="0"/>
              <a:t>Introducción</a:t>
            </a:r>
            <a:endParaRPr lang="es-MX" dirty="0"/>
          </a:p>
        </p:txBody>
      </p:sp>
      <p:sp>
        <p:nvSpPr>
          <p:cNvPr id="3" name="Marcador de contenido 2">
            <a:extLst>
              <a:ext uri="{FF2B5EF4-FFF2-40B4-BE49-F238E27FC236}">
                <a16:creationId xmlns:a16="http://schemas.microsoft.com/office/drawing/2014/main" id="{41B535D4-4099-6174-A378-279E7882CC79}"/>
              </a:ext>
            </a:extLst>
          </p:cNvPr>
          <p:cNvSpPr>
            <a:spLocks noGrp="1"/>
          </p:cNvSpPr>
          <p:nvPr>
            <p:ph idx="1"/>
          </p:nvPr>
        </p:nvSpPr>
        <p:spPr>
          <a:xfrm>
            <a:off x="691079" y="2883005"/>
            <a:ext cx="4398756" cy="3260398"/>
          </a:xfrm>
        </p:spPr>
        <p:txBody>
          <a:bodyPr>
            <a:normAutofit fontScale="70000" lnSpcReduction="20000"/>
          </a:bodyPr>
          <a:lstStyle/>
          <a:p>
            <a:r>
              <a:rPr lang="es-ES" dirty="0"/>
              <a:t>La regresión lineal es uno de los algoritmos supervisados más simples.</a:t>
            </a:r>
          </a:p>
          <a:p>
            <a:r>
              <a:rPr lang="es-ES" dirty="0"/>
              <a:t>El objetivo es modelar la relación entre una o múltiples variables con una variable de interés</a:t>
            </a:r>
          </a:p>
          <a:p>
            <a:r>
              <a:rPr lang="es-ES" dirty="0"/>
              <a:t>Nos permite realizar predicciones de variables continuas.</a:t>
            </a:r>
            <a:endParaRPr lang="es-MX" dirty="0"/>
          </a:p>
        </p:txBody>
      </p:sp>
      <p:pic>
        <p:nvPicPr>
          <p:cNvPr id="5" name="Imagen 4" descr="Gráfico, Gráfico de dispersión&#10;&#10;Descripción generada automáticamente">
            <a:extLst>
              <a:ext uri="{FF2B5EF4-FFF2-40B4-BE49-F238E27FC236}">
                <a16:creationId xmlns:a16="http://schemas.microsoft.com/office/drawing/2014/main" id="{0044877B-BFDD-3D8A-35A9-80764E569E2C}"/>
              </a:ext>
            </a:extLst>
          </p:cNvPr>
          <p:cNvPicPr>
            <a:picLocks noChangeAspect="1"/>
          </p:cNvPicPr>
          <p:nvPr/>
        </p:nvPicPr>
        <p:blipFill rotWithShape="1">
          <a:blip r:embed="rId2">
            <a:extLst>
              <a:ext uri="{28A0092B-C50C-407E-A947-70E740481C1C}">
                <a14:useLocalDpi xmlns:a14="http://schemas.microsoft.com/office/drawing/2010/main" val="0"/>
              </a:ext>
            </a:extLst>
          </a:blip>
          <a:srcRect l="10882" t="6689" r="8118" b="13655"/>
          <a:stretch/>
        </p:blipFill>
        <p:spPr>
          <a:xfrm>
            <a:off x="7188416" y="3084611"/>
            <a:ext cx="4612315" cy="3730681"/>
          </a:xfrm>
          <a:prstGeom prst="rect">
            <a:avLst/>
          </a:prstGeom>
        </p:spPr>
      </p:pic>
      <p:pic>
        <p:nvPicPr>
          <p:cNvPr id="4" name="Imagen 3" descr="Gráfico, Gráfico de dispersión&#10;&#10;Descripción generada automáticamente">
            <a:extLst>
              <a:ext uri="{FF2B5EF4-FFF2-40B4-BE49-F238E27FC236}">
                <a16:creationId xmlns:a16="http://schemas.microsoft.com/office/drawing/2014/main" id="{A9146744-2D78-C198-540F-F02E0B44A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973" y="241962"/>
            <a:ext cx="4505239" cy="2489144"/>
          </a:xfrm>
          <a:prstGeom prst="rect">
            <a:avLst/>
          </a:prstGeom>
        </p:spPr>
      </p:pic>
      <p:pic>
        <p:nvPicPr>
          <p:cNvPr id="6" name="Imagen 5" descr="Imagen que contiene Logotipo&#10;&#10;Descripción generada automáticamente">
            <a:extLst>
              <a:ext uri="{FF2B5EF4-FFF2-40B4-BE49-F238E27FC236}">
                <a16:creationId xmlns:a16="http://schemas.microsoft.com/office/drawing/2014/main" id="{EAB077FB-D4C4-CF58-C4AD-73D9F0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p:sp>
        <p:nvSpPr>
          <p:cNvPr id="7" name="Marcador de número de diapositiva 6">
            <a:extLst>
              <a:ext uri="{FF2B5EF4-FFF2-40B4-BE49-F238E27FC236}">
                <a16:creationId xmlns:a16="http://schemas.microsoft.com/office/drawing/2014/main" id="{07528533-CB3F-9E47-41D3-236C8A7AF80A}"/>
              </a:ext>
            </a:extLst>
          </p:cNvPr>
          <p:cNvSpPr>
            <a:spLocks noGrp="1"/>
          </p:cNvSpPr>
          <p:nvPr>
            <p:ph type="sldNum" sz="quarter" idx="12"/>
          </p:nvPr>
        </p:nvSpPr>
        <p:spPr/>
        <p:txBody>
          <a:bodyPr/>
          <a:lstStyle/>
          <a:p>
            <a:fld id="{CC057153-B650-4DEB-B370-79DDCFDCE934}" type="slidenum">
              <a:rPr lang="en-US" smtClean="0"/>
              <a:t>112</a:t>
            </a:fld>
            <a:endParaRPr lang="en-US"/>
          </a:p>
        </p:txBody>
      </p:sp>
    </p:spTree>
    <p:extLst>
      <p:ext uri="{BB962C8B-B14F-4D97-AF65-F5344CB8AC3E}">
        <p14:creationId xmlns:p14="http://schemas.microsoft.com/office/powerpoint/2010/main" val="105382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513AC9-2ED6-AF67-5DF3-683AC51AFDC6}"/>
              </a:ext>
            </a:extLst>
          </p:cNvPr>
          <p:cNvSpPr>
            <a:spLocks noGrp="1"/>
          </p:cNvSpPr>
          <p:nvPr>
            <p:ph type="title"/>
          </p:nvPr>
        </p:nvSpPr>
        <p:spPr>
          <a:xfrm>
            <a:off x="313332" y="140686"/>
            <a:ext cx="4038652" cy="1458751"/>
          </a:xfrm>
        </p:spPr>
        <p:txBody>
          <a:bodyPr>
            <a:normAutofit/>
          </a:bodyPr>
          <a:lstStyle/>
          <a:p>
            <a:r>
              <a:rPr lang="es-ES" dirty="0"/>
              <a:t>Regresión lineal simple</a:t>
            </a:r>
            <a:endParaRPr lang="es-MX" dirty="0"/>
          </a:p>
        </p:txBody>
      </p:sp>
      <p:sp>
        <p:nvSpPr>
          <p:cNvPr id="3" name="Marcador de contenido 2">
            <a:extLst>
              <a:ext uri="{FF2B5EF4-FFF2-40B4-BE49-F238E27FC236}">
                <a16:creationId xmlns:a16="http://schemas.microsoft.com/office/drawing/2014/main" id="{84A11747-4F17-C879-2F19-59A440939FBE}"/>
              </a:ext>
            </a:extLst>
          </p:cNvPr>
          <p:cNvSpPr>
            <a:spLocks noGrp="1"/>
          </p:cNvSpPr>
          <p:nvPr>
            <p:ph idx="1"/>
          </p:nvPr>
        </p:nvSpPr>
        <p:spPr>
          <a:xfrm>
            <a:off x="368444" y="1971666"/>
            <a:ext cx="4038652" cy="1085760"/>
          </a:xfrm>
        </p:spPr>
        <p:txBody>
          <a:bodyPr>
            <a:normAutofit fontScale="85000" lnSpcReduction="20000"/>
          </a:bodyPr>
          <a:lstStyle/>
          <a:p>
            <a:r>
              <a:rPr lang="es-ES" dirty="0"/>
              <a:t>¿Cuál es la relación entre las variables predictoras y la variable objetivo?</a:t>
            </a:r>
            <a:endParaRPr lang="es-MX" dirty="0"/>
          </a:p>
        </p:txBody>
      </p:sp>
      <p:pic>
        <p:nvPicPr>
          <p:cNvPr id="4" name="Marcador de contenido 7" descr="Gráfico, Gráfico de dispersión&#10;&#10;Descripción generada automáticamente">
            <a:extLst>
              <a:ext uri="{FF2B5EF4-FFF2-40B4-BE49-F238E27FC236}">
                <a16:creationId xmlns:a16="http://schemas.microsoft.com/office/drawing/2014/main" id="{5591EEA5-A426-93A4-74D4-1674CBF696AA}"/>
              </a:ext>
            </a:extLst>
          </p:cNvPr>
          <p:cNvPicPr>
            <a:picLocks noChangeAspect="1"/>
          </p:cNvPicPr>
          <p:nvPr/>
        </p:nvPicPr>
        <p:blipFill rotWithShape="1">
          <a:blip r:embed="rId2">
            <a:extLst>
              <a:ext uri="{28A0092B-C50C-407E-A947-70E740481C1C}">
                <a14:useLocalDpi xmlns:a14="http://schemas.microsoft.com/office/drawing/2010/main" val="0"/>
              </a:ext>
            </a:extLst>
          </a:blip>
          <a:srcRect l="6672" t="10785" r="3234" b="6925"/>
          <a:stretch/>
        </p:blipFill>
        <p:spPr>
          <a:xfrm>
            <a:off x="5313627" y="262100"/>
            <a:ext cx="6401443" cy="388043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CD2EBDB2-E8E3-CDFA-600A-85E24E0438FA}"/>
              </a:ext>
            </a:extLst>
          </p:cNvPr>
          <p:cNvSpPr txBox="1"/>
          <p:nvPr/>
        </p:nvSpPr>
        <p:spPr>
          <a:xfrm>
            <a:off x="8459502" y="4265767"/>
            <a:ext cx="645048" cy="400110"/>
          </a:xfrm>
          <a:prstGeom prst="rect">
            <a:avLst/>
          </a:prstGeom>
          <a:solidFill>
            <a:schemeClr val="accent4">
              <a:lumMod val="75000"/>
            </a:schemeClr>
          </a:solidFill>
        </p:spPr>
        <p:txBody>
          <a:bodyPr wrap="none" rtlCol="0">
            <a:spAutoFit/>
          </a:bodyPr>
          <a:lstStyle/>
          <a:p>
            <a:r>
              <a:rPr lang="es-MX" sz="2000" b="1" dirty="0" err="1">
                <a:solidFill>
                  <a:schemeClr val="bg1"/>
                </a:solidFill>
              </a:rPr>
              <a:t>Year</a:t>
            </a:r>
            <a:endParaRPr lang="es-MX" sz="2000" b="1" dirty="0">
              <a:solidFill>
                <a:schemeClr val="bg1"/>
              </a:solidFill>
            </a:endParaRPr>
          </a:p>
        </p:txBody>
      </p:sp>
      <p:sp>
        <p:nvSpPr>
          <p:cNvPr id="8" name="CuadroTexto 7">
            <a:extLst>
              <a:ext uri="{FF2B5EF4-FFF2-40B4-BE49-F238E27FC236}">
                <a16:creationId xmlns:a16="http://schemas.microsoft.com/office/drawing/2014/main" id="{FA10BDAD-82F4-368A-FA3C-20A107EFF42F}"/>
              </a:ext>
            </a:extLst>
          </p:cNvPr>
          <p:cNvSpPr txBox="1"/>
          <p:nvPr/>
        </p:nvSpPr>
        <p:spPr>
          <a:xfrm>
            <a:off x="4464740" y="3280307"/>
            <a:ext cx="728084" cy="400110"/>
          </a:xfrm>
          <a:prstGeom prst="rect">
            <a:avLst/>
          </a:prstGeom>
          <a:solidFill>
            <a:schemeClr val="accent4">
              <a:lumMod val="75000"/>
            </a:schemeClr>
          </a:solidFill>
        </p:spPr>
        <p:txBody>
          <a:bodyPr wrap="none" rtlCol="0">
            <a:spAutoFit/>
          </a:bodyPr>
          <a:lstStyle/>
          <a:p>
            <a:r>
              <a:rPr lang="es-MX" sz="2000" b="1" dirty="0">
                <a:solidFill>
                  <a:schemeClr val="bg1"/>
                </a:solidFill>
              </a:rPr>
              <a:t>Sales</a:t>
            </a:r>
          </a:p>
        </p:txBody>
      </p:sp>
      <p:sp>
        <p:nvSpPr>
          <p:cNvPr id="10" name="Marcador de contenido 2">
            <a:extLst>
              <a:ext uri="{FF2B5EF4-FFF2-40B4-BE49-F238E27FC236}">
                <a16:creationId xmlns:a16="http://schemas.microsoft.com/office/drawing/2014/main" id="{18411750-8A79-43C5-5F5F-09FED77E2A24}"/>
              </a:ext>
            </a:extLst>
          </p:cNvPr>
          <p:cNvSpPr txBox="1">
            <a:spLocks/>
          </p:cNvSpPr>
          <p:nvPr/>
        </p:nvSpPr>
        <p:spPr>
          <a:xfrm>
            <a:off x="342763" y="3622851"/>
            <a:ext cx="4038652" cy="21489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El objetivo de una regresión lineal simple de una sola variable es modelar la relación entre las variables independientes y la dependiente. La ecuación es la siguiente:</a:t>
            </a:r>
            <a:endParaRPr lang="es-MX" dirty="0"/>
          </a:p>
        </p:txBody>
      </p:sp>
      <p:pic>
        <p:nvPicPr>
          <p:cNvPr id="5" name="Imagen 4" descr="Imagen que contiene Logotipo&#10;&#10;Descripción generada automáticamente">
            <a:extLst>
              <a:ext uri="{FF2B5EF4-FFF2-40B4-BE49-F238E27FC236}">
                <a16:creationId xmlns:a16="http://schemas.microsoft.com/office/drawing/2014/main" id="{3364640E-F0CC-0177-A6AE-B7D7AA2AF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p:sp>
        <p:nvSpPr>
          <p:cNvPr id="6" name="Marcador de número de diapositiva 5">
            <a:extLst>
              <a:ext uri="{FF2B5EF4-FFF2-40B4-BE49-F238E27FC236}">
                <a16:creationId xmlns:a16="http://schemas.microsoft.com/office/drawing/2014/main" id="{0D2F6785-2E73-0837-5B4E-A87291DF3E85}"/>
              </a:ext>
            </a:extLst>
          </p:cNvPr>
          <p:cNvSpPr>
            <a:spLocks noGrp="1"/>
          </p:cNvSpPr>
          <p:nvPr>
            <p:ph type="sldNum" sz="quarter" idx="12"/>
          </p:nvPr>
        </p:nvSpPr>
        <p:spPr/>
        <p:txBody>
          <a:bodyPr/>
          <a:lstStyle/>
          <a:p>
            <a:fld id="{CC057153-B650-4DEB-B370-79DDCFDCE934}" type="slidenum">
              <a:rPr lang="en-US" smtClean="0"/>
              <a:t>113</a:t>
            </a:fld>
            <a:endParaRPr lang="en-US"/>
          </a:p>
        </p:txBody>
      </p:sp>
    </p:spTree>
    <p:extLst>
      <p:ext uri="{BB962C8B-B14F-4D97-AF65-F5344CB8AC3E}">
        <p14:creationId xmlns:p14="http://schemas.microsoft.com/office/powerpoint/2010/main" val="1566059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48E24-394F-D1F9-13F1-AB9932A57431}"/>
              </a:ext>
            </a:extLst>
          </p:cNvPr>
          <p:cNvSpPr>
            <a:spLocks noGrp="1"/>
          </p:cNvSpPr>
          <p:nvPr>
            <p:ph type="title"/>
          </p:nvPr>
        </p:nvSpPr>
        <p:spPr>
          <a:xfrm>
            <a:off x="691079" y="725952"/>
            <a:ext cx="4038652" cy="1881178"/>
          </a:xfrm>
        </p:spPr>
        <p:txBody>
          <a:bodyPr>
            <a:normAutofit/>
          </a:bodyPr>
          <a:lstStyle/>
          <a:p>
            <a:r>
              <a:rPr lang="es-ES" dirty="0"/>
              <a:t>Regresión lineal simple</a:t>
            </a:r>
            <a:endParaRPr lang="es-MX" dirty="0"/>
          </a:p>
        </p:txBody>
      </p:sp>
      <p:sp>
        <p:nvSpPr>
          <p:cNvPr id="3" name="Marcador de contenido 2">
            <a:extLst>
              <a:ext uri="{FF2B5EF4-FFF2-40B4-BE49-F238E27FC236}">
                <a16:creationId xmlns:a16="http://schemas.microsoft.com/office/drawing/2014/main" id="{EA947527-8C1A-07D5-843C-D0EAB4D46290}"/>
              </a:ext>
            </a:extLst>
          </p:cNvPr>
          <p:cNvSpPr>
            <a:spLocks noGrp="1"/>
          </p:cNvSpPr>
          <p:nvPr>
            <p:ph idx="1"/>
          </p:nvPr>
        </p:nvSpPr>
        <p:spPr>
          <a:xfrm>
            <a:off x="691079" y="2886117"/>
            <a:ext cx="4038652" cy="3276824"/>
          </a:xfrm>
        </p:spPr>
        <p:txBody>
          <a:bodyPr>
            <a:normAutofit fontScale="92500"/>
          </a:bodyPr>
          <a:lstStyle/>
          <a:p>
            <a:r>
              <a:rPr lang="es-ES" dirty="0"/>
              <a:t>La regresión lineal se puede entender como un algoritmo para encontrar una línea recta que se ajuste mejor a una distribución de puntos</a:t>
            </a:r>
            <a:endParaRPr lang="es-MX" dirty="0"/>
          </a:p>
        </p:txBody>
      </p:sp>
      <p:pic>
        <p:nvPicPr>
          <p:cNvPr id="4" name="Imagen 3" descr="Gráfico, Gráfico de dispersión&#10;&#10;Descripción generada automáticamente">
            <a:extLst>
              <a:ext uri="{FF2B5EF4-FFF2-40B4-BE49-F238E27FC236}">
                <a16:creationId xmlns:a16="http://schemas.microsoft.com/office/drawing/2014/main" id="{A635D955-739B-00F6-FB48-AF496235AE2C}"/>
              </a:ext>
            </a:extLst>
          </p:cNvPr>
          <p:cNvPicPr>
            <a:picLocks noChangeAspect="1"/>
          </p:cNvPicPr>
          <p:nvPr/>
        </p:nvPicPr>
        <p:blipFill>
          <a:blip r:embed="rId2"/>
          <a:stretch>
            <a:fillRect/>
          </a:stretch>
        </p:blipFill>
        <p:spPr>
          <a:xfrm>
            <a:off x="5106333" y="867795"/>
            <a:ext cx="6401443" cy="5137158"/>
          </a:xfrm>
          <a:prstGeom prst="rect">
            <a:avLst/>
          </a:prstGeom>
        </p:spPr>
      </p:pic>
      <p:pic>
        <p:nvPicPr>
          <p:cNvPr id="5" name="Imagen 4" descr="Imagen que contiene Logotipo&#10;&#10;Descripción generada automáticamente">
            <a:extLst>
              <a:ext uri="{FF2B5EF4-FFF2-40B4-BE49-F238E27FC236}">
                <a16:creationId xmlns:a16="http://schemas.microsoft.com/office/drawing/2014/main" id="{519D712A-7246-7917-C293-368F6D800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p:sp>
        <p:nvSpPr>
          <p:cNvPr id="6" name="Marcador de número de diapositiva 5">
            <a:extLst>
              <a:ext uri="{FF2B5EF4-FFF2-40B4-BE49-F238E27FC236}">
                <a16:creationId xmlns:a16="http://schemas.microsoft.com/office/drawing/2014/main" id="{9CE2F07B-EF3C-EC4F-78ED-E50ABC0D4937}"/>
              </a:ext>
            </a:extLst>
          </p:cNvPr>
          <p:cNvSpPr>
            <a:spLocks noGrp="1"/>
          </p:cNvSpPr>
          <p:nvPr>
            <p:ph type="sldNum" sz="quarter" idx="12"/>
          </p:nvPr>
        </p:nvSpPr>
        <p:spPr/>
        <p:txBody>
          <a:bodyPr/>
          <a:lstStyle/>
          <a:p>
            <a:fld id="{CC057153-B650-4DEB-B370-79DDCFDCE934}" type="slidenum">
              <a:rPr lang="en-US" smtClean="0"/>
              <a:t>114</a:t>
            </a:fld>
            <a:endParaRPr lang="en-US"/>
          </a:p>
        </p:txBody>
      </p:sp>
    </p:spTree>
    <p:extLst>
      <p:ext uri="{BB962C8B-B14F-4D97-AF65-F5344CB8AC3E}">
        <p14:creationId xmlns:p14="http://schemas.microsoft.com/office/powerpoint/2010/main" val="26763792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62527-CEAA-E53E-D791-1C0830F33D5B}"/>
              </a:ext>
            </a:extLst>
          </p:cNvPr>
          <p:cNvSpPr>
            <a:spLocks noGrp="1"/>
          </p:cNvSpPr>
          <p:nvPr>
            <p:ph type="title"/>
          </p:nvPr>
        </p:nvSpPr>
        <p:spPr>
          <a:xfrm>
            <a:off x="691079" y="725952"/>
            <a:ext cx="4038652" cy="1881178"/>
          </a:xfrm>
        </p:spPr>
        <p:txBody>
          <a:bodyPr>
            <a:normAutofit/>
          </a:bodyPr>
          <a:lstStyle/>
          <a:p>
            <a:r>
              <a:rPr lang="es-ES" dirty="0"/>
              <a:t>Regresión lineal múltiple</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B685F26-D742-ED53-8137-204385ADC9A0}"/>
                  </a:ext>
                </a:extLst>
              </p:cNvPr>
              <p:cNvSpPr>
                <a:spLocks noGrp="1"/>
              </p:cNvSpPr>
              <p:nvPr>
                <p:ph idx="1"/>
              </p:nvPr>
            </p:nvSpPr>
            <p:spPr>
              <a:xfrm>
                <a:off x="691079" y="2886117"/>
                <a:ext cx="4038652" cy="3276824"/>
              </a:xfrm>
            </p:spPr>
            <p:txBody>
              <a:bodyPr>
                <a:normAutofit fontScale="77500" lnSpcReduction="20000"/>
              </a:bodyPr>
              <a:lstStyle/>
              <a:p>
                <a:r>
                  <a:rPr lang="es-ES" dirty="0"/>
                  <a:t>Podemos generalizar el modelo de regresión lineal a uno con múltiples variables</a:t>
                </a:r>
              </a:p>
              <a:p>
                <a:pPr marL="0" indent="0">
                  <a:buNone/>
                </a:pPr>
                <a14:m>
                  <m:oMath xmlns:m="http://schemas.openxmlformats.org/officeDocument/2006/math">
                    <m:sSub>
                      <m:sSubPr>
                        <m:ctrlPr>
                          <a:rPr lang="es-MX" b="0" i="1" smtClean="0">
                            <a:latin typeface="Cambria Math" panose="02040503050406030204" pitchFamily="18" charset="0"/>
                          </a:rPr>
                        </m:ctrlPr>
                      </m:sSubPr>
                      <m:e>
                        <m:r>
                          <a:rPr lang="es-MX" b="0" i="1">
                            <a:latin typeface="Cambria Math" panose="02040503050406030204" pitchFamily="18" charset="0"/>
                          </a:rPr>
                          <m:t>h</m:t>
                        </m:r>
                      </m:e>
                      <m:sub>
                        <m:r>
                          <a:rPr lang="es-MX" b="0" i="1">
                            <a:latin typeface="Cambria Math" panose="02040503050406030204" pitchFamily="18" charset="0"/>
                          </a:rPr>
                          <m:t>𝜃</m:t>
                        </m:r>
                      </m:sub>
                    </m:sSub>
                    <m:d>
                      <m:dPr>
                        <m:ctrlPr>
                          <a:rPr lang="es-MX" b="0" i="1">
                            <a:latin typeface="Cambria Math" panose="02040503050406030204" pitchFamily="18" charset="0"/>
                          </a:rPr>
                        </m:ctrlPr>
                      </m:dPr>
                      <m:e>
                        <m:r>
                          <a:rPr lang="es-MX" b="0" i="1">
                            <a:latin typeface="Cambria Math" panose="02040503050406030204" pitchFamily="18" charset="0"/>
                          </a:rPr>
                          <m:t>𝑥</m:t>
                        </m:r>
                      </m:e>
                    </m:d>
                    <m:r>
                      <a:rPr lang="es-MX" b="0" i="1">
                        <a:latin typeface="Cambria Math" panose="02040503050406030204" pitchFamily="18" charset="0"/>
                      </a:rPr>
                      <m:t>=</m:t>
                    </m:r>
                    <m:sSub>
                      <m:sSubPr>
                        <m:ctrlPr>
                          <a:rPr lang="es-MX" b="0" i="1">
                            <a:latin typeface="Cambria Math" panose="02040503050406030204" pitchFamily="18" charset="0"/>
                          </a:rPr>
                        </m:ctrlPr>
                      </m:sSubPr>
                      <m:e>
                        <m:r>
                          <a:rPr lang="es-MX" b="0" i="1">
                            <a:latin typeface="Cambria Math" panose="02040503050406030204" pitchFamily="18" charset="0"/>
                          </a:rPr>
                          <m:t>𝜃</m:t>
                        </m:r>
                      </m:e>
                      <m:sub>
                        <m:r>
                          <a:rPr lang="es-MX" b="0" i="1">
                            <a:latin typeface="Cambria Math" panose="02040503050406030204" pitchFamily="18" charset="0"/>
                          </a:rPr>
                          <m:t>0</m:t>
                        </m:r>
                      </m:sub>
                    </m:sSub>
                    <m:sSub>
                      <m:sSubPr>
                        <m:ctrlPr>
                          <a:rPr lang="es-MX" b="0" i="1">
                            <a:latin typeface="Cambria Math" panose="02040503050406030204" pitchFamily="18" charset="0"/>
                          </a:rPr>
                        </m:ctrlPr>
                      </m:sSubPr>
                      <m:e>
                        <m:r>
                          <a:rPr lang="es-MX" b="0" i="1">
                            <a:latin typeface="Cambria Math" panose="02040503050406030204" pitchFamily="18" charset="0"/>
                          </a:rPr>
                          <m:t>𝑥</m:t>
                        </m:r>
                      </m:e>
                      <m:sub>
                        <m:r>
                          <a:rPr lang="es-MX" b="0" i="1">
                            <a:latin typeface="Cambria Math" panose="02040503050406030204" pitchFamily="18" charset="0"/>
                          </a:rPr>
                          <m:t>0</m:t>
                        </m:r>
                      </m:sub>
                    </m:sSub>
                    <m:r>
                      <a:rPr lang="es-MX" b="0" i="1">
                        <a:latin typeface="Cambria Math" panose="02040503050406030204" pitchFamily="18" charset="0"/>
                      </a:rPr>
                      <m:t>+</m:t>
                    </m:r>
                    <m:sSub>
                      <m:sSubPr>
                        <m:ctrlPr>
                          <a:rPr lang="es-MX" b="0" i="1">
                            <a:latin typeface="Cambria Math" panose="02040503050406030204" pitchFamily="18" charset="0"/>
                          </a:rPr>
                        </m:ctrlPr>
                      </m:sSubPr>
                      <m:e>
                        <m:r>
                          <a:rPr lang="es-MX" b="0" i="1">
                            <a:latin typeface="Cambria Math" panose="02040503050406030204" pitchFamily="18" charset="0"/>
                          </a:rPr>
                          <m:t>𝜃</m:t>
                        </m:r>
                      </m:e>
                      <m:sub>
                        <m:r>
                          <a:rPr lang="es-MX" b="0" i="1">
                            <a:latin typeface="Cambria Math" panose="02040503050406030204" pitchFamily="18" charset="0"/>
                          </a:rPr>
                          <m:t>1</m:t>
                        </m:r>
                      </m:sub>
                    </m:sSub>
                    <m:sSub>
                      <m:sSubPr>
                        <m:ctrlPr>
                          <a:rPr lang="es-MX" b="0" i="1">
                            <a:latin typeface="Cambria Math" panose="02040503050406030204" pitchFamily="18" charset="0"/>
                          </a:rPr>
                        </m:ctrlPr>
                      </m:sSubPr>
                      <m:e>
                        <m:r>
                          <a:rPr lang="es-MX" b="0" i="1">
                            <a:latin typeface="Cambria Math" panose="02040503050406030204" pitchFamily="18" charset="0"/>
                          </a:rPr>
                          <m:t>𝑥</m:t>
                        </m:r>
                      </m:e>
                      <m:sub>
                        <m:r>
                          <a:rPr lang="es-MX" b="0" i="1">
                            <a:latin typeface="Cambria Math" panose="02040503050406030204" pitchFamily="18" charset="0"/>
                          </a:rPr>
                          <m:t>1</m:t>
                        </m:r>
                      </m:sub>
                    </m:sSub>
                    <m:r>
                      <a:rPr lang="es-MX" b="0" i="1">
                        <a:latin typeface="Cambria Math" panose="02040503050406030204" pitchFamily="18" charset="0"/>
                      </a:rPr>
                      <m:t>+…+</m:t>
                    </m:r>
                  </m:oMath>
                </a14:m>
                <a:r>
                  <a:rPr lang="es-MX" b="0"/>
                  <a:t> </a:t>
                </a:r>
                <a14:m>
                  <m:oMath xmlns:m="http://schemas.openxmlformats.org/officeDocument/2006/math">
                    <m:sSub>
                      <m:sSubPr>
                        <m:ctrlPr>
                          <a:rPr lang="es-MX" b="0" i="1">
                            <a:latin typeface="Cambria Math" panose="02040503050406030204" pitchFamily="18" charset="0"/>
                          </a:rPr>
                        </m:ctrlPr>
                      </m:sSubPr>
                      <m:e>
                        <m:r>
                          <a:rPr lang="es-MX" b="0" i="1">
                            <a:latin typeface="Cambria Math" panose="02040503050406030204" pitchFamily="18" charset="0"/>
                          </a:rPr>
                          <m:t>𝜃</m:t>
                        </m:r>
                      </m:e>
                      <m:sub>
                        <m:r>
                          <a:rPr lang="es-MX" b="0" i="1">
                            <a:latin typeface="Cambria Math" panose="02040503050406030204" pitchFamily="18" charset="0"/>
                          </a:rPr>
                          <m:t>𝑚</m:t>
                        </m:r>
                      </m:sub>
                    </m:sSub>
                    <m:sSub>
                      <m:sSubPr>
                        <m:ctrlPr>
                          <a:rPr lang="es-MX" b="0" i="1">
                            <a:latin typeface="Cambria Math" panose="02040503050406030204" pitchFamily="18" charset="0"/>
                          </a:rPr>
                        </m:ctrlPr>
                      </m:sSubPr>
                      <m:e>
                        <m:r>
                          <a:rPr lang="es-MX" b="0" i="1">
                            <a:latin typeface="Cambria Math" panose="02040503050406030204" pitchFamily="18" charset="0"/>
                          </a:rPr>
                          <m:t>𝑥</m:t>
                        </m:r>
                      </m:e>
                      <m:sub>
                        <m:r>
                          <a:rPr lang="es-MX" b="0" i="1">
                            <a:latin typeface="Cambria Math" panose="02040503050406030204" pitchFamily="18" charset="0"/>
                          </a:rPr>
                          <m:t>𝑚</m:t>
                        </m:r>
                      </m:sub>
                    </m:sSub>
                  </m:oMath>
                </a14:m>
                <a:endParaRPr lang="es-MX"/>
              </a:p>
              <a:p>
                <a:pPr marL="0" indent="0">
                  <a:buNone/>
                </a:pPr>
                <a14:m>
                  <m:oMathPara xmlns:m="http://schemas.openxmlformats.org/officeDocument/2006/math">
                    <m:oMathParaPr>
                      <m:jc m:val="centerGroup"/>
                    </m:oMathParaPr>
                    <m:oMath xmlns:m="http://schemas.openxmlformats.org/officeDocument/2006/math">
                      <m:sSub>
                        <m:sSubPr>
                          <m:ctrlPr>
                            <a:rPr lang="es-MX" b="0" i="1">
                              <a:latin typeface="Cambria Math" panose="02040503050406030204" pitchFamily="18" charset="0"/>
                            </a:rPr>
                          </m:ctrlPr>
                        </m:sSubPr>
                        <m:e>
                          <m:r>
                            <a:rPr lang="es-MX" b="0" i="1">
                              <a:latin typeface="Cambria Math" panose="02040503050406030204" pitchFamily="18" charset="0"/>
                            </a:rPr>
                            <m:t>h</m:t>
                          </m:r>
                        </m:e>
                        <m:sub>
                          <m:r>
                            <a:rPr lang="es-MX" b="0" i="1">
                              <a:latin typeface="Cambria Math" panose="02040503050406030204" pitchFamily="18" charset="0"/>
                            </a:rPr>
                            <m:t>𝜃</m:t>
                          </m:r>
                        </m:sub>
                      </m:sSub>
                      <m:d>
                        <m:dPr>
                          <m:ctrlPr>
                            <a:rPr lang="es-MX" b="0" i="1">
                              <a:latin typeface="Cambria Math" panose="02040503050406030204" pitchFamily="18" charset="0"/>
                            </a:rPr>
                          </m:ctrlPr>
                        </m:dPr>
                        <m:e>
                          <m:r>
                            <a:rPr lang="es-MX" b="0" i="1">
                              <a:latin typeface="Cambria Math" panose="02040503050406030204" pitchFamily="18" charset="0"/>
                            </a:rPr>
                            <m:t>𝑥</m:t>
                          </m:r>
                        </m:e>
                      </m:d>
                      <m:r>
                        <a:rPr lang="es-MX" b="0" i="1">
                          <a:latin typeface="Cambria Math" panose="02040503050406030204" pitchFamily="18" charset="0"/>
                        </a:rPr>
                        <m:t>=</m:t>
                      </m:r>
                      <m:nary>
                        <m:naryPr>
                          <m:chr m:val="∑"/>
                          <m:ctrlPr>
                            <a:rPr lang="es-MX" b="0" i="1">
                              <a:latin typeface="Cambria Math" panose="02040503050406030204" pitchFamily="18" charset="0"/>
                            </a:rPr>
                          </m:ctrlPr>
                        </m:naryPr>
                        <m:sub>
                          <m:r>
                            <m:rPr>
                              <m:brk m:alnAt="23"/>
                            </m:rPr>
                            <a:rPr lang="es-MX" b="0" i="1">
                              <a:latin typeface="Cambria Math" panose="02040503050406030204" pitchFamily="18" charset="0"/>
                            </a:rPr>
                            <m:t>𝑖</m:t>
                          </m:r>
                          <m:r>
                            <a:rPr lang="es-MX" b="0" i="1">
                              <a:latin typeface="Cambria Math" panose="02040503050406030204" pitchFamily="18" charset="0"/>
                            </a:rPr>
                            <m:t>=1</m:t>
                          </m:r>
                        </m:sub>
                        <m:sup>
                          <m:r>
                            <a:rPr lang="es-MX" b="0" i="1">
                              <a:latin typeface="Cambria Math" panose="02040503050406030204" pitchFamily="18" charset="0"/>
                            </a:rPr>
                            <m:t>𝑚</m:t>
                          </m:r>
                        </m:sup>
                        <m:e>
                          <m:sSub>
                            <m:sSubPr>
                              <m:ctrlPr>
                                <a:rPr lang="es-MX" b="0" i="1">
                                  <a:latin typeface="Cambria Math" panose="02040503050406030204" pitchFamily="18" charset="0"/>
                                </a:rPr>
                              </m:ctrlPr>
                            </m:sSubPr>
                            <m:e>
                              <m:r>
                                <a:rPr lang="es-MX" b="0" i="1">
                                  <a:latin typeface="Cambria Math" panose="02040503050406030204" pitchFamily="18" charset="0"/>
                                </a:rPr>
                                <m:t>𝜃</m:t>
                              </m:r>
                            </m:e>
                            <m:sub>
                              <m:r>
                                <a:rPr lang="es-MX" b="0" i="1">
                                  <a:latin typeface="Cambria Math" panose="02040503050406030204" pitchFamily="18" charset="0"/>
                                </a:rPr>
                                <m:t>𝑖</m:t>
                              </m:r>
                            </m:sub>
                          </m:sSub>
                          <m:sSub>
                            <m:sSubPr>
                              <m:ctrlPr>
                                <a:rPr lang="es-MX" b="0" i="1">
                                  <a:latin typeface="Cambria Math" panose="02040503050406030204" pitchFamily="18" charset="0"/>
                                </a:rPr>
                              </m:ctrlPr>
                            </m:sSubPr>
                            <m:e>
                              <m:r>
                                <a:rPr lang="es-MX" b="0" i="1">
                                  <a:latin typeface="Cambria Math" panose="02040503050406030204" pitchFamily="18" charset="0"/>
                                </a:rPr>
                                <m:t>𝑥</m:t>
                              </m:r>
                            </m:e>
                            <m:sub>
                              <m:r>
                                <a:rPr lang="es-MX" b="0" i="1">
                                  <a:latin typeface="Cambria Math" panose="02040503050406030204" pitchFamily="18" charset="0"/>
                                </a:rPr>
                                <m:t>𝑖</m:t>
                              </m:r>
                            </m:sub>
                          </m:sSub>
                          <m:r>
                            <a:rPr lang="es-MX" b="0" i="1">
                              <a:latin typeface="Cambria Math" panose="02040503050406030204" pitchFamily="18" charset="0"/>
                            </a:rPr>
                            <m:t>=</m:t>
                          </m:r>
                          <m:sSup>
                            <m:sSupPr>
                              <m:ctrlPr>
                                <a:rPr lang="es-MX" b="0" i="1">
                                  <a:latin typeface="Cambria Math" panose="02040503050406030204" pitchFamily="18" charset="0"/>
                                </a:rPr>
                              </m:ctrlPr>
                            </m:sSupPr>
                            <m:e>
                              <m:r>
                                <m:rPr>
                                  <m:sty m:val="p"/>
                                </m:rPr>
                                <a:rPr lang="es-MX" b="0" i="0">
                                  <a:latin typeface="Cambria Math" panose="02040503050406030204" pitchFamily="18" charset="0"/>
                                </a:rPr>
                                <m:t>Θ</m:t>
                              </m:r>
                            </m:e>
                            <m:sup>
                              <m:r>
                                <a:rPr lang="es-MX" b="0" i="1">
                                  <a:latin typeface="Cambria Math" panose="02040503050406030204" pitchFamily="18" charset="0"/>
                                </a:rPr>
                                <m:t>𝑇</m:t>
                              </m:r>
                            </m:sup>
                          </m:sSup>
                          <m:r>
                            <a:rPr lang="es-MX" b="0" i="1">
                              <a:latin typeface="Cambria Math" panose="02040503050406030204" pitchFamily="18" charset="0"/>
                            </a:rPr>
                            <m:t>𝑋</m:t>
                          </m:r>
                        </m:e>
                      </m:nary>
                    </m:oMath>
                  </m:oMathPara>
                </a14:m>
                <a:endParaRPr lang="es-MX" dirty="0"/>
              </a:p>
            </p:txBody>
          </p:sp>
        </mc:Choice>
        <mc:Fallback xmlns="">
          <p:sp>
            <p:nvSpPr>
              <p:cNvPr id="3" name="Marcador de contenido 2">
                <a:extLst>
                  <a:ext uri="{FF2B5EF4-FFF2-40B4-BE49-F238E27FC236}">
                    <a16:creationId xmlns:a16="http://schemas.microsoft.com/office/drawing/2014/main" id="{3B685F26-D742-ED53-8137-204385ADC9A0}"/>
                  </a:ext>
                </a:extLst>
              </p:cNvPr>
              <p:cNvSpPr>
                <a:spLocks noGrp="1" noRot="1" noChangeAspect="1" noMove="1" noResize="1" noEditPoints="1" noAdjustHandles="1" noChangeArrowheads="1" noChangeShapeType="1" noTextEdit="1"/>
              </p:cNvSpPr>
              <p:nvPr>
                <p:ph idx="1"/>
              </p:nvPr>
            </p:nvSpPr>
            <p:spPr>
              <a:xfrm>
                <a:off x="691079" y="2886117"/>
                <a:ext cx="4038652" cy="3276824"/>
              </a:xfrm>
              <a:blipFill>
                <a:blip r:embed="rId2"/>
                <a:stretch>
                  <a:fillRect l="-1961" t="-2416"/>
                </a:stretch>
              </a:blipFill>
            </p:spPr>
            <p:txBody>
              <a:bodyPr/>
              <a:lstStyle/>
              <a:p>
                <a:r>
                  <a:rPr lang="es-MX">
                    <a:noFill/>
                  </a:rPr>
                  <a:t> </a:t>
                </a:r>
              </a:p>
            </p:txBody>
          </p:sp>
        </mc:Fallback>
      </mc:AlternateContent>
      <p:pic>
        <p:nvPicPr>
          <p:cNvPr id="4" name="Imagen 3" descr="Gráfico, Gráfico de dispersión&#10;&#10;Descripción generada automáticamente">
            <a:extLst>
              <a:ext uri="{FF2B5EF4-FFF2-40B4-BE49-F238E27FC236}">
                <a16:creationId xmlns:a16="http://schemas.microsoft.com/office/drawing/2014/main" id="{A5EDCAF7-0A0F-534A-0054-58DF98714036}"/>
              </a:ext>
            </a:extLst>
          </p:cNvPr>
          <p:cNvPicPr>
            <a:picLocks noChangeAspect="1"/>
          </p:cNvPicPr>
          <p:nvPr/>
        </p:nvPicPr>
        <p:blipFill>
          <a:blip r:embed="rId3"/>
          <a:stretch>
            <a:fillRect/>
          </a:stretch>
        </p:blipFill>
        <p:spPr>
          <a:xfrm>
            <a:off x="5106333" y="1299892"/>
            <a:ext cx="6401443" cy="4272963"/>
          </a:xfrm>
          <a:prstGeom prst="rect">
            <a:avLst/>
          </a:prstGeom>
        </p:spPr>
      </p:pic>
      <p:pic>
        <p:nvPicPr>
          <p:cNvPr id="5" name="Imagen 4" descr="Imagen que contiene Logotipo&#10;&#10;Descripción generada automáticamente">
            <a:extLst>
              <a:ext uri="{FF2B5EF4-FFF2-40B4-BE49-F238E27FC236}">
                <a16:creationId xmlns:a16="http://schemas.microsoft.com/office/drawing/2014/main" id="{543379D8-8E4B-4F42-196D-9CC379C99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p:sp>
        <p:nvSpPr>
          <p:cNvPr id="6" name="Marcador de número de diapositiva 5">
            <a:extLst>
              <a:ext uri="{FF2B5EF4-FFF2-40B4-BE49-F238E27FC236}">
                <a16:creationId xmlns:a16="http://schemas.microsoft.com/office/drawing/2014/main" id="{5BD147B2-2298-DE7A-4A2D-CED7C61E102C}"/>
              </a:ext>
            </a:extLst>
          </p:cNvPr>
          <p:cNvSpPr>
            <a:spLocks noGrp="1"/>
          </p:cNvSpPr>
          <p:nvPr>
            <p:ph type="sldNum" sz="quarter" idx="12"/>
          </p:nvPr>
        </p:nvSpPr>
        <p:spPr/>
        <p:txBody>
          <a:bodyPr/>
          <a:lstStyle/>
          <a:p>
            <a:fld id="{CC057153-B650-4DEB-B370-79DDCFDCE934}" type="slidenum">
              <a:rPr lang="en-US" smtClean="0"/>
              <a:t>115</a:t>
            </a:fld>
            <a:endParaRPr lang="en-US"/>
          </a:p>
        </p:txBody>
      </p:sp>
    </p:spTree>
    <p:extLst>
      <p:ext uri="{BB962C8B-B14F-4D97-AF65-F5344CB8AC3E}">
        <p14:creationId xmlns:p14="http://schemas.microsoft.com/office/powerpoint/2010/main" val="38260399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501B04-059D-5598-9E45-3E00C7464656}"/>
              </a:ext>
            </a:extLst>
          </p:cNvPr>
          <p:cNvSpPr>
            <a:spLocks noGrp="1"/>
          </p:cNvSpPr>
          <p:nvPr>
            <p:ph type="title"/>
          </p:nvPr>
        </p:nvSpPr>
        <p:spPr>
          <a:xfrm>
            <a:off x="691079" y="725951"/>
            <a:ext cx="4927425" cy="1938525"/>
          </a:xfrm>
        </p:spPr>
        <p:txBody>
          <a:bodyPr>
            <a:normAutofit/>
          </a:bodyPr>
          <a:lstStyle/>
          <a:p>
            <a:r>
              <a:rPr lang="es-ES" dirty="0"/>
              <a:t>Algoritmo</a:t>
            </a:r>
            <a:endParaRPr lang="es-MX" dirty="0"/>
          </a:p>
        </p:txBody>
      </p:sp>
      <p:sp>
        <p:nvSpPr>
          <p:cNvPr id="3" name="Marcador de contenido 2">
            <a:extLst>
              <a:ext uri="{FF2B5EF4-FFF2-40B4-BE49-F238E27FC236}">
                <a16:creationId xmlns:a16="http://schemas.microsoft.com/office/drawing/2014/main" id="{E96BCF56-8FD2-0C25-5F5D-C4160C23AC7A}"/>
              </a:ext>
            </a:extLst>
          </p:cNvPr>
          <p:cNvSpPr>
            <a:spLocks noGrp="1"/>
          </p:cNvSpPr>
          <p:nvPr>
            <p:ph idx="1"/>
          </p:nvPr>
        </p:nvSpPr>
        <p:spPr>
          <a:xfrm>
            <a:off x="691079" y="2886116"/>
            <a:ext cx="4927425" cy="3245931"/>
          </a:xfrm>
        </p:spPr>
        <p:txBody>
          <a:bodyPr>
            <a:normAutofit/>
          </a:bodyPr>
          <a:lstStyle/>
          <a:p>
            <a:pPr marL="457200" indent="-457200">
              <a:buFont typeface="+mj-lt"/>
              <a:buAutoNum type="arabicPeriod"/>
            </a:pPr>
            <a:r>
              <a:rPr lang="es-ES" dirty="0"/>
              <a:t>Conjunto de datos</a:t>
            </a:r>
          </a:p>
          <a:p>
            <a:pPr marL="457200" indent="-457200">
              <a:buFont typeface="+mj-lt"/>
              <a:buAutoNum type="arabicPeriod"/>
            </a:pPr>
            <a:r>
              <a:rPr lang="es-ES" dirty="0"/>
              <a:t>Modelo</a:t>
            </a:r>
          </a:p>
          <a:p>
            <a:pPr marL="457200" indent="-457200">
              <a:buFont typeface="+mj-lt"/>
              <a:buAutoNum type="arabicPeriod"/>
            </a:pPr>
            <a:r>
              <a:rPr lang="es-ES" dirty="0"/>
              <a:t>Función de costo</a:t>
            </a:r>
          </a:p>
          <a:p>
            <a:pPr marL="457200" indent="-457200">
              <a:buFont typeface="+mj-lt"/>
              <a:buAutoNum type="arabicPeriod"/>
            </a:pPr>
            <a:r>
              <a:rPr lang="es-ES" dirty="0"/>
              <a:t>Optimizador</a:t>
            </a:r>
            <a:endParaRPr lang="es-MX" dirty="0"/>
          </a:p>
        </p:txBody>
      </p:sp>
      <p:pic>
        <p:nvPicPr>
          <p:cNvPr id="5" name="Picture 4" descr="Rollos de planos">
            <a:extLst>
              <a:ext uri="{FF2B5EF4-FFF2-40B4-BE49-F238E27FC236}">
                <a16:creationId xmlns:a16="http://schemas.microsoft.com/office/drawing/2014/main" id="{CA12703E-E784-8091-11F3-B4FFBD5C81D2}"/>
              </a:ext>
            </a:extLst>
          </p:cNvPr>
          <p:cNvPicPr>
            <a:picLocks noChangeAspect="1"/>
          </p:cNvPicPr>
          <p:nvPr/>
        </p:nvPicPr>
        <p:blipFill rotWithShape="1">
          <a:blip r:embed="rId2"/>
          <a:srcRect l="42617" r="-1"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pic>
        <p:nvPicPr>
          <p:cNvPr id="4" name="Imagen 3" descr="Imagen que contiene Logotipo&#10;&#10;Descripción generada automáticamente">
            <a:extLst>
              <a:ext uri="{FF2B5EF4-FFF2-40B4-BE49-F238E27FC236}">
                <a16:creationId xmlns:a16="http://schemas.microsoft.com/office/drawing/2014/main" id="{9BF81468-26E7-AFC3-0361-9E68D6DF0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p:sp>
        <p:nvSpPr>
          <p:cNvPr id="6" name="Marcador de número de diapositiva 5">
            <a:extLst>
              <a:ext uri="{FF2B5EF4-FFF2-40B4-BE49-F238E27FC236}">
                <a16:creationId xmlns:a16="http://schemas.microsoft.com/office/drawing/2014/main" id="{6E6D63FA-56BC-8399-E90A-0F6FFB487581}"/>
              </a:ext>
            </a:extLst>
          </p:cNvPr>
          <p:cNvSpPr>
            <a:spLocks noGrp="1"/>
          </p:cNvSpPr>
          <p:nvPr>
            <p:ph type="sldNum" sz="quarter" idx="12"/>
          </p:nvPr>
        </p:nvSpPr>
        <p:spPr/>
        <p:txBody>
          <a:bodyPr/>
          <a:lstStyle/>
          <a:p>
            <a:fld id="{CC057153-B650-4DEB-B370-79DDCFDCE934}" type="slidenum">
              <a:rPr lang="en-US" smtClean="0"/>
              <a:t>116</a:t>
            </a:fld>
            <a:endParaRPr lang="en-US"/>
          </a:p>
        </p:txBody>
      </p:sp>
    </p:spTree>
    <p:extLst>
      <p:ext uri="{BB962C8B-B14F-4D97-AF65-F5344CB8AC3E}">
        <p14:creationId xmlns:p14="http://schemas.microsoft.com/office/powerpoint/2010/main" val="26595860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63971-C4AF-D351-0CBF-606BAD4284F0}"/>
              </a:ext>
            </a:extLst>
          </p:cNvPr>
          <p:cNvSpPr>
            <a:spLocks noGrp="1"/>
          </p:cNvSpPr>
          <p:nvPr>
            <p:ph type="title"/>
          </p:nvPr>
        </p:nvSpPr>
        <p:spPr/>
        <p:txBody>
          <a:bodyPr/>
          <a:lstStyle/>
          <a:p>
            <a:r>
              <a:rPr lang="es-ES" dirty="0"/>
              <a:t>Conjunto de datos</a:t>
            </a:r>
            <a:endParaRPr lang="es-MX" dirty="0"/>
          </a:p>
        </p:txBody>
      </p:sp>
      <mc:AlternateContent xmlns:mc="http://schemas.openxmlformats.org/markup-compatibility/2006" xmlns:a14="http://schemas.microsoft.com/office/drawing/2010/main">
        <mc:Choice Requires="a14">
          <p:graphicFrame>
            <p:nvGraphicFramePr>
              <p:cNvPr id="4" name="Tabla 4">
                <a:extLst>
                  <a:ext uri="{FF2B5EF4-FFF2-40B4-BE49-F238E27FC236}">
                    <a16:creationId xmlns:a16="http://schemas.microsoft.com/office/drawing/2014/main" id="{06DE9920-ECF9-05CA-75EA-470462B14519}"/>
                  </a:ext>
                </a:extLst>
              </p:cNvPr>
              <p:cNvGraphicFramePr>
                <a:graphicFrameLocks noGrp="1"/>
              </p:cNvGraphicFramePr>
              <p:nvPr>
                <p:ph idx="1"/>
              </p:nvPr>
            </p:nvGraphicFramePr>
            <p:xfrm>
              <a:off x="691079" y="3185643"/>
              <a:ext cx="5643046" cy="2123440"/>
            </p:xfrm>
            <a:graphic>
              <a:graphicData uri="http://schemas.openxmlformats.org/drawingml/2006/table">
                <a:tbl>
                  <a:tblPr firstRow="1" bandRow="1">
                    <a:tableStyleId>{5C22544A-7EE6-4342-B048-85BDC9FD1C3A}</a:tableStyleId>
                  </a:tblPr>
                  <a:tblGrid>
                    <a:gridCol w="2431581">
                      <a:extLst>
                        <a:ext uri="{9D8B030D-6E8A-4147-A177-3AD203B41FA5}">
                          <a16:colId xmlns:a16="http://schemas.microsoft.com/office/drawing/2014/main" val="1446782978"/>
                        </a:ext>
                      </a:extLst>
                    </a:gridCol>
                    <a:gridCol w="3211465">
                      <a:extLst>
                        <a:ext uri="{9D8B030D-6E8A-4147-A177-3AD203B41FA5}">
                          <a16:colId xmlns:a16="http://schemas.microsoft.com/office/drawing/2014/main" val="3230858110"/>
                        </a:ext>
                      </a:extLst>
                    </a:gridCol>
                  </a:tblGrid>
                  <a:tr h="370840">
                    <a:tc>
                      <a:txBody>
                        <a:bodyPr/>
                        <a:lstStyle/>
                        <a:p>
                          <a14:m>
                            <m:oMath xmlns:m="http://schemas.openxmlformats.org/officeDocument/2006/math">
                              <m:r>
                                <a:rPr lang="es-ES" i="1" dirty="0" smtClean="0">
                                  <a:latin typeface="Cambria Math" panose="02040503050406030204" pitchFamily="18" charset="0"/>
                                </a:rPr>
                                <m:t>𝑥</m:t>
                              </m:r>
                            </m:oMath>
                          </a14:m>
                          <a:r>
                            <a:rPr lang="es-MX" dirty="0"/>
                            <a:t> (Horas de estudio</a:t>
                          </a:r>
                        </a:p>
                      </a:txBody>
                      <a:tcPr/>
                    </a:tc>
                    <a:tc>
                      <a:txBody>
                        <a:bodyPr/>
                        <a:lstStyle/>
                        <a:p>
                          <a14:m>
                            <m:oMath xmlns:m="http://schemas.openxmlformats.org/officeDocument/2006/math">
                              <m:r>
                                <a:rPr lang="es-ES" i="1" dirty="0" smtClean="0">
                                  <a:latin typeface="Cambria Math" panose="02040503050406030204" pitchFamily="18" charset="0"/>
                                </a:rPr>
                                <m:t>𝑦</m:t>
                              </m:r>
                            </m:oMath>
                          </a14:m>
                          <a:r>
                            <a:rPr lang="es-MX" dirty="0"/>
                            <a:t> (Calificación en el Examen)</a:t>
                          </a:r>
                        </a:p>
                      </a:txBody>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20</a:t>
                          </a: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40</a:t>
                          </a: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50</a:t>
                          </a: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dirty="0"/>
                            <a:t>70</a:t>
                          </a:r>
                          <a:endParaRPr lang="es-MX" dirty="0"/>
                        </a:p>
                      </a:txBody>
                      <a:tcPr/>
                    </a:tc>
                    <a:extLst>
                      <a:ext uri="{0D108BD9-81ED-4DB2-BD59-A6C34878D82A}">
                        <a16:rowId xmlns:a16="http://schemas.microsoft.com/office/drawing/2014/main" val="1060673393"/>
                      </a:ext>
                    </a:extLst>
                  </a:tr>
                </a:tbl>
              </a:graphicData>
            </a:graphic>
          </p:graphicFrame>
        </mc:Choice>
        <mc:Fallback xmlns="">
          <p:graphicFrame>
            <p:nvGraphicFramePr>
              <p:cNvPr id="4" name="Tabla 4">
                <a:extLst>
                  <a:ext uri="{FF2B5EF4-FFF2-40B4-BE49-F238E27FC236}">
                    <a16:creationId xmlns:a16="http://schemas.microsoft.com/office/drawing/2014/main" id="{06DE9920-ECF9-05CA-75EA-470462B14519}"/>
                  </a:ext>
                </a:extLst>
              </p:cNvPr>
              <p:cNvGraphicFramePr>
                <a:graphicFrameLocks noGrp="1"/>
              </p:cNvGraphicFramePr>
              <p:nvPr>
                <p:ph idx="1"/>
              </p:nvPr>
            </p:nvGraphicFramePr>
            <p:xfrm>
              <a:off x="691079" y="3185643"/>
              <a:ext cx="5643046" cy="2123440"/>
            </p:xfrm>
            <a:graphic>
              <a:graphicData uri="http://schemas.openxmlformats.org/drawingml/2006/table">
                <a:tbl>
                  <a:tblPr firstRow="1" bandRow="1">
                    <a:tableStyleId>{5C22544A-7EE6-4342-B048-85BDC9FD1C3A}</a:tableStyleId>
                  </a:tblPr>
                  <a:tblGrid>
                    <a:gridCol w="2431581">
                      <a:extLst>
                        <a:ext uri="{9D8B030D-6E8A-4147-A177-3AD203B41FA5}">
                          <a16:colId xmlns:a16="http://schemas.microsoft.com/office/drawing/2014/main" val="1446782978"/>
                        </a:ext>
                      </a:extLst>
                    </a:gridCol>
                    <a:gridCol w="3211465">
                      <a:extLst>
                        <a:ext uri="{9D8B030D-6E8A-4147-A177-3AD203B41FA5}">
                          <a16:colId xmlns:a16="http://schemas.microsoft.com/office/drawing/2014/main" val="3230858110"/>
                        </a:ext>
                      </a:extLst>
                    </a:gridCol>
                  </a:tblGrid>
                  <a:tr h="640080">
                    <a:tc>
                      <a:txBody>
                        <a:bodyPr/>
                        <a:lstStyle/>
                        <a:p>
                          <a:endParaRPr lang="es-MX"/>
                        </a:p>
                      </a:txBody>
                      <a:tcPr>
                        <a:blipFill>
                          <a:blip r:embed="rId2"/>
                          <a:stretch>
                            <a:fillRect l="-251" t="-3810" r="-133333" b="-246667"/>
                          </a:stretch>
                        </a:blipFill>
                      </a:tcPr>
                    </a:tc>
                    <a:tc>
                      <a:txBody>
                        <a:bodyPr/>
                        <a:lstStyle/>
                        <a:p>
                          <a:endParaRPr lang="es-MX"/>
                        </a:p>
                      </a:txBody>
                      <a:tcPr>
                        <a:blipFill>
                          <a:blip r:embed="rId2"/>
                          <a:stretch>
                            <a:fillRect l="-75758" t="-3810" r="-758" b="-246667"/>
                          </a:stretch>
                        </a:blipFill>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20</a:t>
                          </a: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40</a:t>
                          </a: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50</a:t>
                          </a: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dirty="0"/>
                            <a:t>70</a:t>
                          </a:r>
                          <a:endParaRPr lang="es-MX" dirty="0"/>
                        </a:p>
                      </a:txBody>
                      <a:tcPr/>
                    </a:tc>
                    <a:extLst>
                      <a:ext uri="{0D108BD9-81ED-4DB2-BD59-A6C34878D82A}">
                        <a16:rowId xmlns:a16="http://schemas.microsoft.com/office/drawing/2014/main" val="1060673393"/>
                      </a:ext>
                    </a:extLst>
                  </a:tr>
                </a:tbl>
              </a:graphicData>
            </a:graphic>
          </p:graphicFrame>
        </mc:Fallback>
      </mc:AlternateContent>
      <p:pic>
        <p:nvPicPr>
          <p:cNvPr id="3" name="Imagen 2" descr="Imagen que contiene Logotipo&#10;&#10;Descripción generada automáticamente">
            <a:extLst>
              <a:ext uri="{FF2B5EF4-FFF2-40B4-BE49-F238E27FC236}">
                <a16:creationId xmlns:a16="http://schemas.microsoft.com/office/drawing/2014/main" id="{4DA78964-EE8D-CC12-4F3B-4B9BDF513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p:sp>
        <p:nvSpPr>
          <p:cNvPr id="6" name="CuadroTexto 5">
            <a:extLst>
              <a:ext uri="{FF2B5EF4-FFF2-40B4-BE49-F238E27FC236}">
                <a16:creationId xmlns:a16="http://schemas.microsoft.com/office/drawing/2014/main" id="{B9572C1C-AF64-FBDF-CB5A-599F521D6779}"/>
              </a:ext>
            </a:extLst>
          </p:cNvPr>
          <p:cNvSpPr txBox="1"/>
          <p:nvPr/>
        </p:nvSpPr>
        <p:spPr>
          <a:xfrm>
            <a:off x="600075" y="2438400"/>
            <a:ext cx="3895725" cy="646331"/>
          </a:xfrm>
          <a:prstGeom prst="rect">
            <a:avLst/>
          </a:prstGeom>
          <a:noFill/>
        </p:spPr>
        <p:txBody>
          <a:bodyPr wrap="square" rtlCol="0">
            <a:spAutoFit/>
          </a:bodyPr>
          <a:lstStyle/>
          <a:p>
            <a:r>
              <a:rPr lang="es-ES" dirty="0"/>
              <a:t>Supongamos que tenemos estos datos de entrenamiento</a:t>
            </a:r>
            <a:endParaRPr lang="es-MX" dirty="0"/>
          </a:p>
        </p:txBody>
      </p:sp>
      <p:graphicFrame>
        <p:nvGraphicFramePr>
          <p:cNvPr id="15" name="Gráfico 14">
            <a:extLst>
              <a:ext uri="{FF2B5EF4-FFF2-40B4-BE49-F238E27FC236}">
                <a16:creationId xmlns:a16="http://schemas.microsoft.com/office/drawing/2014/main" id="{897885D3-EFF9-A2DE-9AAB-C280F990EB7A}"/>
              </a:ext>
            </a:extLst>
          </p:cNvPr>
          <p:cNvGraphicFramePr>
            <a:graphicFrameLocks/>
          </p:cNvGraphicFramePr>
          <p:nvPr/>
        </p:nvGraphicFramePr>
        <p:xfrm>
          <a:off x="6622732" y="1801423"/>
          <a:ext cx="5042535" cy="3513773"/>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F5F49B81-FC4E-8FA0-C3D9-AA21185A83CD}"/>
                  </a:ext>
                </a:extLst>
              </p:cNvPr>
              <p:cNvSpPr txBox="1"/>
              <p:nvPr/>
            </p:nvSpPr>
            <p:spPr>
              <a:xfrm>
                <a:off x="600075" y="5309083"/>
                <a:ext cx="5734050" cy="646331"/>
              </a:xfrm>
              <a:prstGeom prst="rect">
                <a:avLst/>
              </a:prstGeom>
              <a:noFill/>
            </p:spPr>
            <p:txBody>
              <a:bodyPr wrap="square" rtlCol="0">
                <a:spAutoFit/>
              </a:bodyPr>
              <a:lstStyle/>
              <a:p>
                <a:r>
                  <a:rPr lang="es-ES" dirty="0"/>
                  <a:t>Queremos predecir la calificación del examen (</a:t>
                </a:r>
                <a14:m>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oMath>
                </a14:m>
                <a:r>
                  <a:rPr lang="es-MX" dirty="0"/>
                  <a:t> en función de las horas de estudio (</a:t>
                </a:r>
                <a14:m>
                  <m:oMath xmlns:m="http://schemas.openxmlformats.org/officeDocument/2006/math">
                    <m:r>
                      <a:rPr lang="es-ES" b="0" i="1" smtClean="0">
                        <a:latin typeface="Cambria Math" panose="02040503050406030204" pitchFamily="18" charset="0"/>
                      </a:rPr>
                      <m:t>𝑥</m:t>
                    </m:r>
                  </m:oMath>
                </a14:m>
                <a:r>
                  <a:rPr lang="es-MX" dirty="0"/>
                  <a:t>)</a:t>
                </a:r>
              </a:p>
            </p:txBody>
          </p:sp>
        </mc:Choice>
        <mc:Fallback xmlns="">
          <p:sp>
            <p:nvSpPr>
              <p:cNvPr id="16" name="CuadroTexto 15">
                <a:extLst>
                  <a:ext uri="{FF2B5EF4-FFF2-40B4-BE49-F238E27FC236}">
                    <a16:creationId xmlns:a16="http://schemas.microsoft.com/office/drawing/2014/main" id="{F5F49B81-FC4E-8FA0-C3D9-AA21185A83CD}"/>
                  </a:ext>
                </a:extLst>
              </p:cNvPr>
              <p:cNvSpPr txBox="1">
                <a:spLocks noRot="1" noChangeAspect="1" noMove="1" noResize="1" noEditPoints="1" noAdjustHandles="1" noChangeArrowheads="1" noChangeShapeType="1" noTextEdit="1"/>
              </p:cNvSpPr>
              <p:nvPr/>
            </p:nvSpPr>
            <p:spPr>
              <a:xfrm>
                <a:off x="600075" y="5309083"/>
                <a:ext cx="5734050" cy="646331"/>
              </a:xfrm>
              <a:prstGeom prst="rect">
                <a:avLst/>
              </a:prstGeom>
              <a:blipFill>
                <a:blip r:embed="rId5"/>
                <a:stretch>
                  <a:fillRect l="-850" t="-5660" r="-1700" b="-14151"/>
                </a:stretch>
              </a:blipFill>
            </p:spPr>
            <p:txBody>
              <a:bodyPr/>
              <a:lstStyle/>
              <a:p>
                <a:r>
                  <a:rPr lang="es-MX">
                    <a:noFill/>
                  </a:rPr>
                  <a:t> </a:t>
                </a:r>
              </a:p>
            </p:txBody>
          </p:sp>
        </mc:Fallback>
      </mc:AlternateContent>
      <p:sp>
        <p:nvSpPr>
          <p:cNvPr id="5" name="Marcador de número de diapositiva 4">
            <a:extLst>
              <a:ext uri="{FF2B5EF4-FFF2-40B4-BE49-F238E27FC236}">
                <a16:creationId xmlns:a16="http://schemas.microsoft.com/office/drawing/2014/main" id="{F0FF4E15-59CA-7ADE-59ED-B9989A4FA685}"/>
              </a:ext>
            </a:extLst>
          </p:cNvPr>
          <p:cNvSpPr>
            <a:spLocks noGrp="1"/>
          </p:cNvSpPr>
          <p:nvPr>
            <p:ph type="sldNum" sz="quarter" idx="12"/>
          </p:nvPr>
        </p:nvSpPr>
        <p:spPr/>
        <p:txBody>
          <a:bodyPr/>
          <a:lstStyle/>
          <a:p>
            <a:fld id="{CC057153-B650-4DEB-B370-79DDCFDCE934}" type="slidenum">
              <a:rPr lang="en-US" smtClean="0"/>
              <a:t>117</a:t>
            </a:fld>
            <a:endParaRPr lang="en-US"/>
          </a:p>
        </p:txBody>
      </p:sp>
    </p:spTree>
    <p:extLst>
      <p:ext uri="{BB962C8B-B14F-4D97-AF65-F5344CB8AC3E}">
        <p14:creationId xmlns:p14="http://schemas.microsoft.com/office/powerpoint/2010/main" val="38901239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ABEDD-4F3C-D781-EFD1-A10A6F67B0E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63474F6-C2DE-4EA3-ADFD-009265701FE8}"/>
              </a:ext>
            </a:extLst>
          </p:cNvPr>
          <p:cNvSpPr>
            <a:spLocks noGrp="1"/>
          </p:cNvSpPr>
          <p:nvPr>
            <p:ph type="title"/>
          </p:nvPr>
        </p:nvSpPr>
        <p:spPr/>
        <p:txBody>
          <a:bodyPr/>
          <a:lstStyle/>
          <a:p>
            <a:r>
              <a:rPr lang="es-ES" dirty="0"/>
              <a:t>Conjunto de datos</a:t>
            </a:r>
            <a:endParaRPr lang="es-MX" dirty="0"/>
          </a:p>
        </p:txBody>
      </p:sp>
      <mc:AlternateContent xmlns:mc="http://schemas.openxmlformats.org/markup-compatibility/2006" xmlns:a14="http://schemas.microsoft.com/office/drawing/2010/main">
        <mc:Choice Requires="a14">
          <p:graphicFrame>
            <p:nvGraphicFramePr>
              <p:cNvPr id="4" name="Tabla 4">
                <a:extLst>
                  <a:ext uri="{FF2B5EF4-FFF2-40B4-BE49-F238E27FC236}">
                    <a16:creationId xmlns:a16="http://schemas.microsoft.com/office/drawing/2014/main" id="{E42A0630-3C3C-EEA7-361C-AA44526418F4}"/>
                  </a:ext>
                </a:extLst>
              </p:cNvPr>
              <p:cNvGraphicFramePr>
                <a:graphicFrameLocks noGrp="1"/>
              </p:cNvGraphicFramePr>
              <p:nvPr>
                <p:ph idx="1"/>
              </p:nvPr>
            </p:nvGraphicFramePr>
            <p:xfrm>
              <a:off x="645577" y="2501900"/>
              <a:ext cx="5643046" cy="1854200"/>
            </p:xfrm>
            <a:graphic>
              <a:graphicData uri="http://schemas.openxmlformats.org/drawingml/2006/table">
                <a:tbl>
                  <a:tblPr firstRow="1" bandRow="1">
                    <a:tableStyleId>{5C22544A-7EE6-4342-B048-85BDC9FD1C3A}</a:tableStyleId>
                  </a:tblPr>
                  <a:tblGrid>
                    <a:gridCol w="2431581">
                      <a:extLst>
                        <a:ext uri="{9D8B030D-6E8A-4147-A177-3AD203B41FA5}">
                          <a16:colId xmlns:a16="http://schemas.microsoft.com/office/drawing/2014/main" val="1446782978"/>
                        </a:ext>
                      </a:extLst>
                    </a:gridCol>
                    <a:gridCol w="3211465">
                      <a:extLst>
                        <a:ext uri="{9D8B030D-6E8A-4147-A177-3AD203B41FA5}">
                          <a16:colId xmlns:a16="http://schemas.microsoft.com/office/drawing/2014/main" val="3230858110"/>
                        </a:ext>
                      </a:extLst>
                    </a:gridCol>
                  </a:tblGrid>
                  <a:tr h="370840">
                    <a:tc>
                      <a:txBody>
                        <a:bodyPr/>
                        <a:lstStyle/>
                        <a:p>
                          <a:pPr algn="ctr"/>
                          <a14:m>
                            <m:oMath xmlns:m="http://schemas.openxmlformats.org/officeDocument/2006/math">
                              <m:r>
                                <a:rPr lang="es-ES" i="1" dirty="0" smtClean="0">
                                  <a:latin typeface="Cambria Math" panose="02040503050406030204" pitchFamily="18" charset="0"/>
                                </a:rPr>
                                <m:t>𝑥</m:t>
                              </m:r>
                            </m:oMath>
                          </a14:m>
                          <a:r>
                            <a:rPr lang="es-MX" dirty="0"/>
                            <a:t> (Study</a:t>
                          </a:r>
                          <a:r>
                            <a:rPr lang="es-MX" baseline="0" dirty="0"/>
                            <a:t> Hours)</a:t>
                          </a:r>
                          <a:endParaRPr lang="es-MX" dirty="0"/>
                        </a:p>
                      </a:txBody>
                      <a:tcPr/>
                    </a:tc>
                    <a:tc>
                      <a:txBody>
                        <a:bodyPr/>
                        <a:lstStyle/>
                        <a:p>
                          <a:pPr algn="ctr"/>
                          <a14:m>
                            <m:oMath xmlns:m="http://schemas.openxmlformats.org/officeDocument/2006/math">
                              <m:r>
                                <a:rPr lang="es-ES" i="1" dirty="0" smtClean="0">
                                  <a:latin typeface="Cambria Math" panose="02040503050406030204" pitchFamily="18" charset="0"/>
                                </a:rPr>
                                <m:t>𝑦</m:t>
                              </m:r>
                            </m:oMath>
                          </a14:m>
                          <a:r>
                            <a:rPr lang="es-MX" dirty="0"/>
                            <a:t> (Exam</a:t>
                          </a:r>
                          <a:r>
                            <a:rPr lang="es-MX" baseline="0" dirty="0"/>
                            <a:t> Score</a:t>
                          </a:r>
                          <a:r>
                            <a:rPr lang="es-MX" dirty="0"/>
                            <a:t>)</a:t>
                          </a:r>
                        </a:p>
                      </a:txBody>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20</a:t>
                          </a: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40</a:t>
                          </a: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50</a:t>
                          </a: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dirty="0"/>
                            <a:t>70</a:t>
                          </a:r>
                          <a:endParaRPr lang="es-MX" dirty="0"/>
                        </a:p>
                      </a:txBody>
                      <a:tcPr/>
                    </a:tc>
                    <a:extLst>
                      <a:ext uri="{0D108BD9-81ED-4DB2-BD59-A6C34878D82A}">
                        <a16:rowId xmlns:a16="http://schemas.microsoft.com/office/drawing/2014/main" val="1060673393"/>
                      </a:ext>
                    </a:extLst>
                  </a:tr>
                </a:tbl>
              </a:graphicData>
            </a:graphic>
          </p:graphicFrame>
        </mc:Choice>
        <mc:Fallback xmlns="">
          <p:graphicFrame>
            <p:nvGraphicFramePr>
              <p:cNvPr id="4" name="Tabla 4">
                <a:extLst>
                  <a:ext uri="{FF2B5EF4-FFF2-40B4-BE49-F238E27FC236}">
                    <a16:creationId xmlns:a16="http://schemas.microsoft.com/office/drawing/2014/main" id="{E42A0630-3C3C-EEA7-361C-AA44526418F4}"/>
                  </a:ext>
                </a:extLst>
              </p:cNvPr>
              <p:cNvGraphicFramePr>
                <a:graphicFrameLocks noGrp="1"/>
              </p:cNvGraphicFramePr>
              <p:nvPr>
                <p:ph idx="1"/>
                <p:extLst>
                  <p:ext uri="{D42A27DB-BD31-4B8C-83A1-F6EECF244321}">
                    <p14:modId xmlns:p14="http://schemas.microsoft.com/office/powerpoint/2010/main" val="947865034"/>
                  </p:ext>
                </p:extLst>
              </p:nvPr>
            </p:nvGraphicFramePr>
            <p:xfrm>
              <a:off x="645577" y="2501900"/>
              <a:ext cx="5643046" cy="1854200"/>
            </p:xfrm>
            <a:graphic>
              <a:graphicData uri="http://schemas.openxmlformats.org/drawingml/2006/table">
                <a:tbl>
                  <a:tblPr firstRow="1" bandRow="1">
                    <a:tableStyleId>{5C22544A-7EE6-4342-B048-85BDC9FD1C3A}</a:tableStyleId>
                  </a:tblPr>
                  <a:tblGrid>
                    <a:gridCol w="2431581">
                      <a:extLst>
                        <a:ext uri="{9D8B030D-6E8A-4147-A177-3AD203B41FA5}">
                          <a16:colId xmlns:a16="http://schemas.microsoft.com/office/drawing/2014/main" val="1446782978"/>
                        </a:ext>
                      </a:extLst>
                    </a:gridCol>
                    <a:gridCol w="3211465">
                      <a:extLst>
                        <a:ext uri="{9D8B030D-6E8A-4147-A177-3AD203B41FA5}">
                          <a16:colId xmlns:a16="http://schemas.microsoft.com/office/drawing/2014/main" val="3230858110"/>
                        </a:ext>
                      </a:extLst>
                    </a:gridCol>
                  </a:tblGrid>
                  <a:tr h="370840">
                    <a:tc>
                      <a:txBody>
                        <a:bodyPr/>
                        <a:lstStyle/>
                        <a:p>
                          <a:endParaRPr lang="es-MX"/>
                        </a:p>
                      </a:txBody>
                      <a:tcPr>
                        <a:blipFill>
                          <a:blip r:embed="rId3"/>
                          <a:stretch>
                            <a:fillRect l="-251" t="-6557" r="-133333" b="-424590"/>
                          </a:stretch>
                        </a:blipFill>
                      </a:tcPr>
                    </a:tc>
                    <a:tc>
                      <a:txBody>
                        <a:bodyPr/>
                        <a:lstStyle/>
                        <a:p>
                          <a:endParaRPr lang="es-MX"/>
                        </a:p>
                      </a:txBody>
                      <a:tcPr>
                        <a:blipFill>
                          <a:blip r:embed="rId3"/>
                          <a:stretch>
                            <a:fillRect l="-75758" t="-6557" r="-758" b="-424590"/>
                          </a:stretch>
                        </a:blipFill>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20</a:t>
                          </a: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40</a:t>
                          </a: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50</a:t>
                          </a: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dirty="0"/>
                            <a:t>70</a:t>
                          </a:r>
                          <a:endParaRPr lang="es-MX" dirty="0"/>
                        </a:p>
                      </a:txBody>
                      <a:tcPr/>
                    </a:tc>
                    <a:extLst>
                      <a:ext uri="{0D108BD9-81ED-4DB2-BD59-A6C34878D82A}">
                        <a16:rowId xmlns:a16="http://schemas.microsoft.com/office/drawing/2014/main" val="1060673393"/>
                      </a:ext>
                    </a:extLst>
                  </a:tr>
                </a:tbl>
              </a:graphicData>
            </a:graphic>
          </p:graphicFrame>
        </mc:Fallback>
      </mc:AlternateContent>
      <p:pic>
        <p:nvPicPr>
          <p:cNvPr id="3" name="Imagen 2" descr="Imagen que contiene Logotipo&#10;&#10;Descripción generada automáticamente">
            <a:extLst>
              <a:ext uri="{FF2B5EF4-FFF2-40B4-BE49-F238E27FC236}">
                <a16:creationId xmlns:a16="http://schemas.microsoft.com/office/drawing/2014/main" id="{8CD37105-14E9-9995-8089-F79A76B314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p:sp>
        <p:nvSpPr>
          <p:cNvPr id="6" name="CuadroTexto 5">
            <a:extLst>
              <a:ext uri="{FF2B5EF4-FFF2-40B4-BE49-F238E27FC236}">
                <a16:creationId xmlns:a16="http://schemas.microsoft.com/office/drawing/2014/main" id="{1A46ECD0-8D3F-2CB0-348F-903BAF3F383D}"/>
              </a:ext>
            </a:extLst>
          </p:cNvPr>
          <p:cNvSpPr txBox="1"/>
          <p:nvPr/>
        </p:nvSpPr>
        <p:spPr>
          <a:xfrm>
            <a:off x="691079" y="1304553"/>
            <a:ext cx="3895725" cy="646331"/>
          </a:xfrm>
          <a:prstGeom prst="rect">
            <a:avLst/>
          </a:prstGeom>
          <a:noFill/>
        </p:spPr>
        <p:txBody>
          <a:bodyPr wrap="square" rtlCol="0">
            <a:spAutoFit/>
          </a:bodyPr>
          <a:lstStyle/>
          <a:p>
            <a:r>
              <a:rPr lang="es-ES" dirty="0"/>
              <a:t>Supongamos que tenemos estos datos de entrenamiento</a:t>
            </a:r>
            <a:endParaRPr lang="es-MX" dirty="0"/>
          </a:p>
        </p:txBody>
      </p:sp>
      <p:graphicFrame>
        <p:nvGraphicFramePr>
          <p:cNvPr id="15" name="Gráfico 14">
            <a:extLst>
              <a:ext uri="{FF2B5EF4-FFF2-40B4-BE49-F238E27FC236}">
                <a16:creationId xmlns:a16="http://schemas.microsoft.com/office/drawing/2014/main" id="{6BC0F831-3C03-7E35-C02A-60D242A04959}"/>
              </a:ext>
            </a:extLst>
          </p:cNvPr>
          <p:cNvGraphicFramePr>
            <a:graphicFrameLocks/>
          </p:cNvGraphicFramePr>
          <p:nvPr/>
        </p:nvGraphicFramePr>
        <p:xfrm>
          <a:off x="6622732" y="1801423"/>
          <a:ext cx="5042535" cy="3513773"/>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014885C8-5E8D-ED3B-A30D-0F3E3B4CDCE1}"/>
                  </a:ext>
                </a:extLst>
              </p:cNvPr>
              <p:cNvSpPr txBox="1"/>
              <p:nvPr/>
            </p:nvSpPr>
            <p:spPr>
              <a:xfrm>
                <a:off x="600075" y="5309083"/>
                <a:ext cx="5734050" cy="646331"/>
              </a:xfrm>
              <a:prstGeom prst="rect">
                <a:avLst/>
              </a:prstGeom>
              <a:noFill/>
            </p:spPr>
            <p:txBody>
              <a:bodyPr wrap="square" rtlCol="0">
                <a:spAutoFit/>
              </a:bodyPr>
              <a:lstStyle/>
              <a:p>
                <a:r>
                  <a:rPr lang="es-ES" dirty="0"/>
                  <a:t>Queremos predecir la calificación del examen (</a:t>
                </a:r>
                <a14:m>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oMath>
                </a14:m>
                <a:r>
                  <a:rPr lang="es-MX" dirty="0"/>
                  <a:t> en función de las horas de estudio (</a:t>
                </a:r>
                <a14:m>
                  <m:oMath xmlns:m="http://schemas.openxmlformats.org/officeDocument/2006/math">
                    <m:r>
                      <a:rPr lang="es-ES" b="0" i="1" smtClean="0">
                        <a:latin typeface="Cambria Math" panose="02040503050406030204" pitchFamily="18" charset="0"/>
                      </a:rPr>
                      <m:t>𝑥</m:t>
                    </m:r>
                  </m:oMath>
                </a14:m>
                <a:r>
                  <a:rPr lang="es-MX" dirty="0"/>
                  <a:t>)</a:t>
                </a:r>
              </a:p>
            </p:txBody>
          </p:sp>
        </mc:Choice>
        <mc:Fallback xmlns="">
          <p:sp>
            <p:nvSpPr>
              <p:cNvPr id="16" name="CuadroTexto 15">
                <a:extLst>
                  <a:ext uri="{FF2B5EF4-FFF2-40B4-BE49-F238E27FC236}">
                    <a16:creationId xmlns:a16="http://schemas.microsoft.com/office/drawing/2014/main" id="{F5F49B81-FC4E-8FA0-C3D9-AA21185A83CD}"/>
                  </a:ext>
                </a:extLst>
              </p:cNvPr>
              <p:cNvSpPr txBox="1">
                <a:spLocks noRot="1" noChangeAspect="1" noMove="1" noResize="1" noEditPoints="1" noAdjustHandles="1" noChangeArrowheads="1" noChangeShapeType="1" noTextEdit="1"/>
              </p:cNvSpPr>
              <p:nvPr/>
            </p:nvSpPr>
            <p:spPr>
              <a:xfrm>
                <a:off x="600075" y="5309083"/>
                <a:ext cx="5734050" cy="646331"/>
              </a:xfrm>
              <a:prstGeom prst="rect">
                <a:avLst/>
              </a:prstGeom>
              <a:blipFill>
                <a:blip r:embed="rId6"/>
                <a:stretch>
                  <a:fillRect l="-850" t="-5660" r="-1700" b="-14151"/>
                </a:stretch>
              </a:blipFill>
            </p:spPr>
            <p:txBody>
              <a:bodyPr/>
              <a:lstStyle/>
              <a:p>
                <a:r>
                  <a:rPr lang="es-MX">
                    <a:noFill/>
                  </a:rPr>
                  <a:t> </a:t>
                </a:r>
              </a:p>
            </p:txBody>
          </p:sp>
        </mc:Fallback>
      </mc:AlternateContent>
      <p:sp>
        <p:nvSpPr>
          <p:cNvPr id="5" name="Marcador de número de diapositiva 4">
            <a:extLst>
              <a:ext uri="{FF2B5EF4-FFF2-40B4-BE49-F238E27FC236}">
                <a16:creationId xmlns:a16="http://schemas.microsoft.com/office/drawing/2014/main" id="{0FAD7B4F-A955-089B-F1D6-A67AEA5BBD46}"/>
              </a:ext>
            </a:extLst>
          </p:cNvPr>
          <p:cNvSpPr>
            <a:spLocks noGrp="1"/>
          </p:cNvSpPr>
          <p:nvPr>
            <p:ph type="sldNum" sz="quarter" idx="12"/>
          </p:nvPr>
        </p:nvSpPr>
        <p:spPr/>
        <p:txBody>
          <a:bodyPr/>
          <a:lstStyle/>
          <a:p>
            <a:fld id="{CC057153-B650-4DEB-B370-79DDCFDCE934}" type="slidenum">
              <a:rPr lang="en-US" smtClean="0"/>
              <a:t>118</a:t>
            </a:fld>
            <a:endParaRPr lang="en-US"/>
          </a:p>
        </p:txBody>
      </p:sp>
    </p:spTree>
    <p:extLst>
      <p:ext uri="{BB962C8B-B14F-4D97-AF65-F5344CB8AC3E}">
        <p14:creationId xmlns:p14="http://schemas.microsoft.com/office/powerpoint/2010/main" val="223609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4AC7C-E75E-8FA6-7272-95527D33495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45F5D1A-C72A-C6EA-BD42-F13D92C5E306}"/>
              </a:ext>
            </a:extLst>
          </p:cNvPr>
          <p:cNvSpPr>
            <a:spLocks noGrp="1"/>
          </p:cNvSpPr>
          <p:nvPr>
            <p:ph type="title"/>
          </p:nvPr>
        </p:nvSpPr>
        <p:spPr/>
        <p:txBody>
          <a:bodyPr/>
          <a:lstStyle/>
          <a:p>
            <a:r>
              <a:rPr lang="es-ES" dirty="0"/>
              <a:t>Paso 1. Inicialización</a:t>
            </a:r>
            <a:endParaRPr lang="es-MX" dirty="0"/>
          </a:p>
        </p:txBody>
      </p:sp>
      <p:pic>
        <p:nvPicPr>
          <p:cNvPr id="3" name="Imagen 2" descr="Imagen que contiene Logotipo&#10;&#10;Descripción generada automáticamente">
            <a:extLst>
              <a:ext uri="{FF2B5EF4-FFF2-40B4-BE49-F238E27FC236}">
                <a16:creationId xmlns:a16="http://schemas.microsoft.com/office/drawing/2014/main" id="{D0912BE7-C18D-5FF1-F2A4-8FEA5C629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D446FFA0-251C-F0B7-4B04-EEBCE44446C8}"/>
                  </a:ext>
                </a:extLst>
              </p:cNvPr>
              <p:cNvSpPr txBox="1"/>
              <p:nvPr/>
            </p:nvSpPr>
            <p:spPr>
              <a:xfrm>
                <a:off x="600075" y="2438400"/>
                <a:ext cx="5734050" cy="2031325"/>
              </a:xfrm>
              <a:prstGeom prst="rect">
                <a:avLst/>
              </a:prstGeom>
              <a:noFill/>
            </p:spPr>
            <p:txBody>
              <a:bodyPr wrap="square" rtlCol="0">
                <a:spAutoFit/>
              </a:bodyPr>
              <a:lstStyle/>
              <a:p>
                <a:r>
                  <a:rPr lang="es-ES" dirty="0"/>
                  <a:t>Inicializamos:</a:t>
                </a:r>
              </a:p>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0</m:t>
                          </m:r>
                        </m:sub>
                      </m:sSub>
                      <m:r>
                        <a:rPr lang="es-ES" b="0" i="1" smtClean="0">
                          <a:latin typeface="Cambria Math" panose="02040503050406030204" pitchFamily="18" charset="0"/>
                        </a:rPr>
                        <m:t>=0</m:t>
                      </m:r>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r>
                        <a:rPr lang="es-ES" b="0" i="1" smtClean="0">
                          <a:latin typeface="Cambria Math" panose="02040503050406030204" pitchFamily="18" charset="0"/>
                        </a:rPr>
                        <m:t>=10</m:t>
                      </m:r>
                    </m:oMath>
                    <m:oMath xmlns:m="http://schemas.openxmlformats.org/officeDocument/2006/math">
                      <m:r>
                        <a:rPr lang="es-ES" b="0" i="1" smtClean="0">
                          <a:latin typeface="Cambria Math" panose="02040503050406030204" pitchFamily="18" charset="0"/>
                        </a:rPr>
                        <m:t>𝛼</m:t>
                      </m:r>
                      <m:r>
                        <a:rPr lang="es-ES" b="0" i="1" smtClean="0">
                          <a:latin typeface="Cambria Math" panose="02040503050406030204" pitchFamily="18" charset="0"/>
                        </a:rPr>
                        <m:t>=0.01</m:t>
                      </m:r>
                    </m:oMath>
                  </m:oMathPara>
                </a14:m>
                <a:endParaRPr lang="es-ES" b="0" dirty="0"/>
              </a:p>
              <a:p>
                <a:endParaRPr lang="es-ES" dirty="0"/>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=10</m:t>
                      </m:r>
                      <m:r>
                        <a:rPr lang="es-ES" b="0" i="1" smtClean="0">
                          <a:latin typeface="Cambria Math" panose="02040503050406030204" pitchFamily="18" charset="0"/>
                        </a:rPr>
                        <m:t>𝑥</m:t>
                      </m:r>
                    </m:oMath>
                  </m:oMathPara>
                </a14:m>
                <a:endParaRPr lang="es-ES" b="0" dirty="0"/>
              </a:p>
              <a:p>
                <a:endParaRPr lang="es-ES" b="0" dirty="0"/>
              </a:p>
            </p:txBody>
          </p:sp>
        </mc:Choice>
        <mc:Fallback xmlns="">
          <p:sp>
            <p:nvSpPr>
              <p:cNvPr id="6" name="CuadroTexto 5">
                <a:extLst>
                  <a:ext uri="{FF2B5EF4-FFF2-40B4-BE49-F238E27FC236}">
                    <a16:creationId xmlns:a16="http://schemas.microsoft.com/office/drawing/2014/main" id="{D446FFA0-251C-F0B7-4B04-EEBCE44446C8}"/>
                  </a:ext>
                </a:extLst>
              </p:cNvPr>
              <p:cNvSpPr txBox="1">
                <a:spLocks noRot="1" noChangeAspect="1" noMove="1" noResize="1" noEditPoints="1" noAdjustHandles="1" noChangeArrowheads="1" noChangeShapeType="1" noTextEdit="1"/>
              </p:cNvSpPr>
              <p:nvPr/>
            </p:nvSpPr>
            <p:spPr>
              <a:xfrm>
                <a:off x="600075" y="2438400"/>
                <a:ext cx="5734050" cy="2031325"/>
              </a:xfrm>
              <a:prstGeom prst="rect">
                <a:avLst/>
              </a:prstGeom>
              <a:blipFill>
                <a:blip r:embed="rId3"/>
                <a:stretch>
                  <a:fillRect l="-850" t="-1502"/>
                </a:stretch>
              </a:blipFill>
            </p:spPr>
            <p:txBody>
              <a:bodyPr/>
              <a:lstStyle/>
              <a:p>
                <a:r>
                  <a:rPr lang="es-MX">
                    <a:noFill/>
                  </a:rPr>
                  <a:t> </a:t>
                </a:r>
              </a:p>
            </p:txBody>
          </p:sp>
        </mc:Fallback>
      </mc:AlternateContent>
      <p:sp>
        <p:nvSpPr>
          <p:cNvPr id="4" name="Marcador de número de diapositiva 3">
            <a:extLst>
              <a:ext uri="{FF2B5EF4-FFF2-40B4-BE49-F238E27FC236}">
                <a16:creationId xmlns:a16="http://schemas.microsoft.com/office/drawing/2014/main" id="{A5403C4D-57D0-9868-0211-4DA821F3704E}"/>
              </a:ext>
            </a:extLst>
          </p:cNvPr>
          <p:cNvSpPr>
            <a:spLocks noGrp="1"/>
          </p:cNvSpPr>
          <p:nvPr>
            <p:ph type="sldNum" sz="quarter" idx="12"/>
          </p:nvPr>
        </p:nvSpPr>
        <p:spPr/>
        <p:txBody>
          <a:bodyPr/>
          <a:lstStyle/>
          <a:p>
            <a:fld id="{CC057153-B650-4DEB-B370-79DDCFDCE934}" type="slidenum">
              <a:rPr lang="en-US" smtClean="0"/>
              <a:t>119</a:t>
            </a:fld>
            <a:endParaRPr lang="en-US"/>
          </a:p>
        </p:txBody>
      </p:sp>
    </p:spTree>
    <p:extLst>
      <p:ext uri="{BB962C8B-B14F-4D97-AF65-F5344CB8AC3E}">
        <p14:creationId xmlns:p14="http://schemas.microsoft.com/office/powerpoint/2010/main" val="1839434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9D05BF-1656-7ABB-37EF-BC806C55285C}"/>
              </a:ext>
            </a:extLst>
          </p:cNvPr>
          <p:cNvSpPr>
            <a:spLocks noGrp="1"/>
          </p:cNvSpPr>
          <p:nvPr>
            <p:ph type="title"/>
          </p:nvPr>
        </p:nvSpPr>
        <p:spPr/>
        <p:txBody>
          <a:bodyPr>
            <a:normAutofit fontScale="90000"/>
          </a:bodyPr>
          <a:lstStyle/>
          <a:p>
            <a:r>
              <a:rPr lang="es-ES" dirty="0"/>
              <a:t>Casos de Faltas que Atenten contra la Integridad Académica</a:t>
            </a:r>
            <a:endParaRPr lang="es-MX" dirty="0"/>
          </a:p>
        </p:txBody>
      </p:sp>
      <p:pic>
        <p:nvPicPr>
          <p:cNvPr id="4" name="Marcador de contenido 4">
            <a:extLst>
              <a:ext uri="{FF2B5EF4-FFF2-40B4-BE49-F238E27FC236}">
                <a16:creationId xmlns:a16="http://schemas.microsoft.com/office/drawing/2014/main" id="{BED00050-0B58-9D52-B7B0-4EEE8505D029}"/>
              </a:ext>
            </a:extLst>
          </p:cNvPr>
          <p:cNvPicPr>
            <a:picLocks noGrp="1" noChangeAspect="1"/>
          </p:cNvPicPr>
          <p:nvPr>
            <p:ph idx="1"/>
          </p:nvPr>
        </p:nvPicPr>
        <p:blipFill>
          <a:blip r:embed="rId2"/>
          <a:srcRect t="37002" r="1965" b="5037"/>
          <a:stretch>
            <a:fillRect/>
          </a:stretch>
        </p:blipFill>
        <p:spPr>
          <a:xfrm>
            <a:off x="838200" y="2252731"/>
            <a:ext cx="10515600" cy="3497126"/>
          </a:xfrm>
          <a:prstGeom prst="rect">
            <a:avLst/>
          </a:prstGeom>
        </p:spPr>
      </p:pic>
      <p:sp>
        <p:nvSpPr>
          <p:cNvPr id="5" name="CuadroTexto 4">
            <a:extLst>
              <a:ext uri="{FF2B5EF4-FFF2-40B4-BE49-F238E27FC236}">
                <a16:creationId xmlns:a16="http://schemas.microsoft.com/office/drawing/2014/main" id="{3C9D6EC3-105A-56AB-75C7-01C828634AC1}"/>
              </a:ext>
            </a:extLst>
          </p:cNvPr>
          <p:cNvSpPr txBox="1"/>
          <p:nvPr/>
        </p:nvSpPr>
        <p:spPr>
          <a:xfrm>
            <a:off x="840392" y="5769951"/>
            <a:ext cx="7624053" cy="369332"/>
          </a:xfrm>
          <a:prstGeom prst="rect">
            <a:avLst/>
          </a:prstGeom>
          <a:noFill/>
        </p:spPr>
        <p:txBody>
          <a:bodyPr wrap="square">
            <a:spAutoFit/>
          </a:bodyPr>
          <a:lstStyle/>
          <a:p>
            <a:pPr algn="just">
              <a:buNone/>
            </a:pPr>
            <a:r>
              <a:rPr lang="es-ES" sz="1800" u="sng" dirty="0">
                <a:solidFill>
                  <a:srgbClr val="0563C1"/>
                </a:solidFill>
                <a:effectLst/>
                <a:latin typeface="Arial" panose="020B0604020202020204" pitchFamily="34" charset="0"/>
                <a:ea typeface="Arial" panose="020B0604020202020204" pitchFamily="34" charset="0"/>
                <a:hlinkClick r:id="rId3"/>
              </a:rPr>
              <a:t>https://tec.mx/es/integridad-academica/faltas-a-la-integridad-academica</a:t>
            </a:r>
            <a:r>
              <a:rPr lang="es-ES" sz="1800" u="sng" dirty="0">
                <a:solidFill>
                  <a:srgbClr val="0563C1"/>
                </a:solidFill>
                <a:effectLst/>
                <a:latin typeface="Arial" panose="020B0604020202020204" pitchFamily="34" charset="0"/>
                <a:ea typeface="Arial" panose="020B0604020202020204" pitchFamily="34" charset="0"/>
              </a:rPr>
              <a:t> </a:t>
            </a:r>
            <a:r>
              <a:rPr lang="es-ES" sz="1800" dirty="0">
                <a:effectLst/>
                <a:latin typeface="Arial" panose="020B0604020202020204" pitchFamily="34" charset="0"/>
                <a:ea typeface="Arial" panose="020B0604020202020204" pitchFamily="34" charset="0"/>
              </a:rPr>
              <a:t> </a:t>
            </a:r>
            <a:endParaRPr lang="es-MX"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027305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554BA-36FC-4BFB-6C21-5F90B5A75F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A8D17FC-6815-AB3F-A871-063D4F2F3D7D}"/>
              </a:ext>
            </a:extLst>
          </p:cNvPr>
          <p:cNvSpPr>
            <a:spLocks noGrp="1"/>
          </p:cNvSpPr>
          <p:nvPr>
            <p:ph type="title"/>
          </p:nvPr>
        </p:nvSpPr>
        <p:spPr>
          <a:xfrm>
            <a:off x="691079" y="424873"/>
            <a:ext cx="10325000" cy="764487"/>
          </a:xfrm>
        </p:spPr>
        <p:txBody>
          <a:bodyPr/>
          <a:lstStyle/>
          <a:p>
            <a:r>
              <a:rPr lang="es-ES" dirty="0"/>
              <a:t>Paso 2. Cálculo de predicciones y error</a:t>
            </a:r>
            <a:endParaRPr lang="es-MX" dirty="0"/>
          </a:p>
        </p:txBody>
      </p:sp>
      <p:pic>
        <p:nvPicPr>
          <p:cNvPr id="3" name="Imagen 2" descr="Imagen que contiene Logotipo&#10;&#10;Descripción generada automáticamente">
            <a:extLst>
              <a:ext uri="{FF2B5EF4-FFF2-40B4-BE49-F238E27FC236}">
                <a16:creationId xmlns:a16="http://schemas.microsoft.com/office/drawing/2014/main" id="{616B77D7-EAD8-A328-5C81-DFC2F021A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mc:AlternateContent xmlns:mc="http://schemas.openxmlformats.org/markup-compatibility/2006" xmlns:a14="http://schemas.microsoft.com/office/drawing/2010/main">
        <mc:Choice Requires="a14">
          <p:graphicFrame>
            <p:nvGraphicFramePr>
              <p:cNvPr id="4" name="Tabla 4">
                <a:extLst>
                  <a:ext uri="{FF2B5EF4-FFF2-40B4-BE49-F238E27FC236}">
                    <a16:creationId xmlns:a16="http://schemas.microsoft.com/office/drawing/2014/main" id="{1DEDBAA4-220E-FA72-7E5A-B04C929D789F}"/>
                  </a:ext>
                </a:extLst>
              </p:cNvPr>
              <p:cNvGraphicFramePr>
                <a:graphicFrameLocks noGrp="1"/>
              </p:cNvGraphicFramePr>
              <p:nvPr>
                <p:ph idx="1"/>
              </p:nvPr>
            </p:nvGraphicFramePr>
            <p:xfrm>
              <a:off x="1766919" y="1163132"/>
              <a:ext cx="8658162" cy="1854200"/>
            </p:xfrm>
            <a:graphic>
              <a:graphicData uri="http://schemas.openxmlformats.org/drawingml/2006/table">
                <a:tbl>
                  <a:tblPr firstRow="1" bandRow="1">
                    <a:tableStyleId>{5C22544A-7EE6-4342-B048-85BDC9FD1C3A}</a:tableStyleId>
                  </a:tblPr>
                  <a:tblGrid>
                    <a:gridCol w="2391664">
                      <a:extLst>
                        <a:ext uri="{9D8B030D-6E8A-4147-A177-3AD203B41FA5}">
                          <a16:colId xmlns:a16="http://schemas.microsoft.com/office/drawing/2014/main" val="1446782978"/>
                        </a:ext>
                      </a:extLst>
                    </a:gridCol>
                    <a:gridCol w="3449130">
                      <a:extLst>
                        <a:ext uri="{9D8B030D-6E8A-4147-A177-3AD203B41FA5}">
                          <a16:colId xmlns:a16="http://schemas.microsoft.com/office/drawing/2014/main" val="3230858110"/>
                        </a:ext>
                      </a:extLst>
                    </a:gridCol>
                    <a:gridCol w="2817368">
                      <a:extLst>
                        <a:ext uri="{9D8B030D-6E8A-4147-A177-3AD203B41FA5}">
                          <a16:colId xmlns:a16="http://schemas.microsoft.com/office/drawing/2014/main" val="3867756109"/>
                        </a:ext>
                      </a:extLst>
                    </a:gridCol>
                  </a:tblGrid>
                  <a:tr h="370840">
                    <a:tc>
                      <a:txBody>
                        <a:bodyPr/>
                        <a:lstStyle/>
                        <a:p>
                          <a14:m>
                            <m:oMath xmlns:m="http://schemas.openxmlformats.org/officeDocument/2006/math">
                              <m:r>
                                <a:rPr lang="es-ES" i="1" dirty="0" smtClean="0">
                                  <a:latin typeface="Cambria Math" panose="02040503050406030204" pitchFamily="18" charset="0"/>
                                </a:rPr>
                                <m:t>𝑥</m:t>
                              </m:r>
                            </m:oMath>
                          </a14:m>
                          <a:r>
                            <a:rPr lang="es-MX" dirty="0"/>
                            <a:t> (Horas de estudio</a:t>
                          </a:r>
                        </a:p>
                      </a:txBody>
                      <a:tcPr/>
                    </a:tc>
                    <a:tc>
                      <a:txBody>
                        <a:bodyPr/>
                        <a:lstStyle/>
                        <a:p>
                          <a14:m>
                            <m:oMath xmlns:m="http://schemas.openxmlformats.org/officeDocument/2006/math">
                              <m:r>
                                <a:rPr lang="es-ES" i="1" dirty="0" smtClean="0">
                                  <a:latin typeface="Cambria Math" panose="02040503050406030204" pitchFamily="18" charset="0"/>
                                </a:rPr>
                                <m:t>𝑦</m:t>
                              </m:r>
                            </m:oMath>
                          </a14:m>
                          <a:r>
                            <a:rPr lang="es-MX" dirty="0"/>
                            <a:t> (Calificación en el Examen)</a:t>
                          </a:r>
                        </a:p>
                      </a:txBody>
                      <a:tcPr/>
                    </a:tc>
                    <a:tc>
                      <a:txBody>
                        <a:bodyPr/>
                        <a:lstStyle/>
                        <a:p>
                          <a14:m>
                            <m:oMath xmlns:m="http://schemas.openxmlformats.org/officeDocument/2006/math">
                              <m:r>
                                <a:rPr lang="es-ES" b="1" i="1" smtClean="0">
                                  <a:latin typeface="Cambria Math" panose="02040503050406030204" pitchFamily="18" charset="0"/>
                                </a:rPr>
                                <m:t>𝒉</m:t>
                              </m:r>
                              <m:d>
                                <m:dPr>
                                  <m:ctrlPr>
                                    <a:rPr lang="es-ES" b="1" i="1" smtClean="0">
                                      <a:latin typeface="Cambria Math" panose="02040503050406030204" pitchFamily="18" charset="0"/>
                                    </a:rPr>
                                  </m:ctrlPr>
                                </m:dPr>
                                <m:e>
                                  <m:r>
                                    <a:rPr lang="es-ES" b="1" i="1" smtClean="0">
                                      <a:latin typeface="Cambria Math" panose="02040503050406030204" pitchFamily="18" charset="0"/>
                                    </a:rPr>
                                    <m:t>𝒙</m:t>
                                  </m:r>
                                </m:e>
                              </m:d>
                              <m:r>
                                <a:rPr lang="es-ES" b="1" i="1" smtClean="0">
                                  <a:latin typeface="Cambria Math" panose="02040503050406030204" pitchFamily="18" charset="0"/>
                                </a:rPr>
                                <m:t>=</m:t>
                              </m:r>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𝒚</m:t>
                                  </m:r>
                                </m:e>
                              </m:acc>
                            </m:oMath>
                          </a14:m>
                          <a:r>
                            <a:rPr lang="es-MX" dirty="0"/>
                            <a:t> (Predicciones)</a:t>
                          </a:r>
                        </a:p>
                      </a:txBody>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20</a:t>
                          </a:r>
                          <a:endParaRPr lang="es-MX" dirty="0"/>
                        </a:p>
                      </a:txBody>
                      <a:tcPr/>
                    </a:tc>
                    <a:tc>
                      <a:txBody>
                        <a:bodyPr/>
                        <a:lstStyle/>
                        <a:p>
                          <a:pPr algn="ct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40</a:t>
                          </a:r>
                          <a:endParaRPr lang="es-MX" dirty="0"/>
                        </a:p>
                      </a:txBody>
                      <a:tcPr/>
                    </a:tc>
                    <a:tc>
                      <a:txBody>
                        <a:bodyPr/>
                        <a:lstStyle/>
                        <a:p>
                          <a:pPr algn="ct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50</a:t>
                          </a:r>
                          <a:endParaRPr lang="es-MX" dirty="0"/>
                        </a:p>
                      </a:txBody>
                      <a:tcPr/>
                    </a:tc>
                    <a:tc>
                      <a:txBody>
                        <a:bodyPr/>
                        <a:lstStyle/>
                        <a:p>
                          <a:pPr algn="ct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dirty="0"/>
                            <a:t>70</a:t>
                          </a:r>
                          <a:endParaRPr lang="es-MX" dirty="0"/>
                        </a:p>
                      </a:txBody>
                      <a:tcPr/>
                    </a:tc>
                    <a:tc>
                      <a:txBody>
                        <a:bodyPr/>
                        <a:lstStyle/>
                        <a:p>
                          <a:pPr algn="ctr"/>
                          <a:endParaRPr lang="es-MX" dirty="0"/>
                        </a:p>
                      </a:txBody>
                      <a:tcPr/>
                    </a:tc>
                    <a:extLst>
                      <a:ext uri="{0D108BD9-81ED-4DB2-BD59-A6C34878D82A}">
                        <a16:rowId xmlns:a16="http://schemas.microsoft.com/office/drawing/2014/main" val="1060673393"/>
                      </a:ext>
                    </a:extLst>
                  </a:tr>
                </a:tbl>
              </a:graphicData>
            </a:graphic>
          </p:graphicFrame>
        </mc:Choice>
        <mc:Fallback xmlns="">
          <p:graphicFrame>
            <p:nvGraphicFramePr>
              <p:cNvPr id="4" name="Tabla 4">
                <a:extLst>
                  <a:ext uri="{FF2B5EF4-FFF2-40B4-BE49-F238E27FC236}">
                    <a16:creationId xmlns:a16="http://schemas.microsoft.com/office/drawing/2014/main" id="{1DEDBAA4-220E-FA72-7E5A-B04C929D789F}"/>
                  </a:ext>
                </a:extLst>
              </p:cNvPr>
              <p:cNvGraphicFramePr>
                <a:graphicFrameLocks noGrp="1"/>
              </p:cNvGraphicFramePr>
              <p:nvPr>
                <p:ph idx="1"/>
                <p:extLst>
                  <p:ext uri="{D42A27DB-BD31-4B8C-83A1-F6EECF244321}">
                    <p14:modId xmlns:p14="http://schemas.microsoft.com/office/powerpoint/2010/main" val="2004702783"/>
                  </p:ext>
                </p:extLst>
              </p:nvPr>
            </p:nvGraphicFramePr>
            <p:xfrm>
              <a:off x="1766919" y="1163132"/>
              <a:ext cx="8658162" cy="1854200"/>
            </p:xfrm>
            <a:graphic>
              <a:graphicData uri="http://schemas.openxmlformats.org/drawingml/2006/table">
                <a:tbl>
                  <a:tblPr firstRow="1" bandRow="1">
                    <a:tableStyleId>{5C22544A-7EE6-4342-B048-85BDC9FD1C3A}</a:tableStyleId>
                  </a:tblPr>
                  <a:tblGrid>
                    <a:gridCol w="2391664">
                      <a:extLst>
                        <a:ext uri="{9D8B030D-6E8A-4147-A177-3AD203B41FA5}">
                          <a16:colId xmlns:a16="http://schemas.microsoft.com/office/drawing/2014/main" val="1446782978"/>
                        </a:ext>
                      </a:extLst>
                    </a:gridCol>
                    <a:gridCol w="3449130">
                      <a:extLst>
                        <a:ext uri="{9D8B030D-6E8A-4147-A177-3AD203B41FA5}">
                          <a16:colId xmlns:a16="http://schemas.microsoft.com/office/drawing/2014/main" val="3230858110"/>
                        </a:ext>
                      </a:extLst>
                    </a:gridCol>
                    <a:gridCol w="2817368">
                      <a:extLst>
                        <a:ext uri="{9D8B030D-6E8A-4147-A177-3AD203B41FA5}">
                          <a16:colId xmlns:a16="http://schemas.microsoft.com/office/drawing/2014/main" val="3867756109"/>
                        </a:ext>
                      </a:extLst>
                    </a:gridCol>
                  </a:tblGrid>
                  <a:tr h="370840">
                    <a:tc>
                      <a:txBody>
                        <a:bodyPr/>
                        <a:lstStyle/>
                        <a:p>
                          <a:endParaRPr lang="es-MX"/>
                        </a:p>
                      </a:txBody>
                      <a:tcPr>
                        <a:blipFill>
                          <a:blip r:embed="rId3"/>
                          <a:stretch>
                            <a:fillRect l="-254" t="-6557" r="-262850" b="-424590"/>
                          </a:stretch>
                        </a:blipFill>
                      </a:tcPr>
                    </a:tc>
                    <a:tc>
                      <a:txBody>
                        <a:bodyPr/>
                        <a:lstStyle/>
                        <a:p>
                          <a:endParaRPr lang="es-MX"/>
                        </a:p>
                      </a:txBody>
                      <a:tcPr>
                        <a:blipFill>
                          <a:blip r:embed="rId3"/>
                          <a:stretch>
                            <a:fillRect l="-69611" t="-6557" r="-82509" b="-424590"/>
                          </a:stretch>
                        </a:blipFill>
                      </a:tcPr>
                    </a:tc>
                    <a:tc>
                      <a:txBody>
                        <a:bodyPr/>
                        <a:lstStyle/>
                        <a:p>
                          <a:endParaRPr lang="es-MX"/>
                        </a:p>
                      </a:txBody>
                      <a:tcPr>
                        <a:blipFill>
                          <a:blip r:embed="rId3"/>
                          <a:stretch>
                            <a:fillRect l="-207343" t="-6557" r="-864" b="-424590"/>
                          </a:stretch>
                        </a:blipFill>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20</a:t>
                          </a:r>
                          <a:endParaRPr lang="es-MX" dirty="0"/>
                        </a:p>
                      </a:txBody>
                      <a:tcPr/>
                    </a:tc>
                    <a:tc>
                      <a:txBody>
                        <a:bodyPr/>
                        <a:lstStyle/>
                        <a:p>
                          <a:pPr algn="ct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40</a:t>
                          </a:r>
                          <a:endParaRPr lang="es-MX" dirty="0"/>
                        </a:p>
                      </a:txBody>
                      <a:tcPr/>
                    </a:tc>
                    <a:tc>
                      <a:txBody>
                        <a:bodyPr/>
                        <a:lstStyle/>
                        <a:p>
                          <a:pPr algn="ct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50</a:t>
                          </a:r>
                          <a:endParaRPr lang="es-MX" dirty="0"/>
                        </a:p>
                      </a:txBody>
                      <a:tcPr/>
                    </a:tc>
                    <a:tc>
                      <a:txBody>
                        <a:bodyPr/>
                        <a:lstStyle/>
                        <a:p>
                          <a:pPr algn="ct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dirty="0"/>
                            <a:t>70</a:t>
                          </a:r>
                          <a:endParaRPr lang="es-MX" dirty="0"/>
                        </a:p>
                      </a:txBody>
                      <a:tcPr/>
                    </a:tc>
                    <a:tc>
                      <a:txBody>
                        <a:bodyPr/>
                        <a:lstStyle/>
                        <a:p>
                          <a:pPr algn="ctr"/>
                          <a:endParaRPr lang="es-MX" dirty="0"/>
                        </a:p>
                      </a:txBody>
                      <a:tcPr/>
                    </a:tc>
                    <a:extLst>
                      <a:ext uri="{0D108BD9-81ED-4DB2-BD59-A6C34878D82A}">
                        <a16:rowId xmlns:a16="http://schemas.microsoft.com/office/drawing/2014/main" val="1060673393"/>
                      </a:ext>
                    </a:extLst>
                  </a:tr>
                </a:tbl>
              </a:graphicData>
            </a:graphic>
          </p:graphicFrame>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900E225-7B48-8EE4-D54C-C4ECFB794D21}"/>
                  </a:ext>
                </a:extLst>
              </p:cNvPr>
              <p:cNvSpPr txBox="1"/>
              <p:nvPr/>
            </p:nvSpPr>
            <p:spPr>
              <a:xfrm>
                <a:off x="464985" y="4176016"/>
                <a:ext cx="440864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i="1" smtClean="0">
                          <a:latin typeface="Cambria Math" panose="02040503050406030204" pitchFamily="18" charset="0"/>
                        </a:rPr>
                        <m:t>𝐽</m:t>
                      </m:r>
                      <m:d>
                        <m:dPr>
                          <m:ctrlPr>
                            <a:rPr lang="es-MX" sz="1800" i="1">
                              <a:latin typeface="Cambria Math" panose="02040503050406030204" pitchFamily="18" charset="0"/>
                            </a:rPr>
                          </m:ctrlPr>
                        </m:dPr>
                        <m:e>
                          <m:sSub>
                            <m:sSubPr>
                              <m:ctrlPr>
                                <a:rPr lang="es-MX" sz="1800" i="1">
                                  <a:latin typeface="Cambria Math" panose="02040503050406030204" pitchFamily="18" charset="0"/>
                                </a:rPr>
                              </m:ctrlPr>
                            </m:sSubPr>
                            <m:e>
                              <m:r>
                                <a:rPr lang="es-MX" sz="1800" i="1">
                                  <a:latin typeface="Cambria Math" panose="02040503050406030204" pitchFamily="18" charset="0"/>
                                </a:rPr>
                                <m:t>𝜃</m:t>
                              </m:r>
                            </m:e>
                            <m:sub>
                              <m:r>
                                <a:rPr lang="es-MX" sz="1800" i="1">
                                  <a:latin typeface="Cambria Math" panose="02040503050406030204" pitchFamily="18" charset="0"/>
                                </a:rPr>
                                <m:t>0</m:t>
                              </m:r>
                            </m:sub>
                          </m:sSub>
                          <m:r>
                            <a:rPr lang="es-MX" sz="1800" i="1">
                              <a:latin typeface="Cambria Math" panose="02040503050406030204" pitchFamily="18" charset="0"/>
                            </a:rPr>
                            <m:t>, </m:t>
                          </m:r>
                          <m:sSub>
                            <m:sSubPr>
                              <m:ctrlPr>
                                <a:rPr lang="es-MX" sz="1800" i="1">
                                  <a:latin typeface="Cambria Math" panose="02040503050406030204" pitchFamily="18" charset="0"/>
                                </a:rPr>
                              </m:ctrlPr>
                            </m:sSubPr>
                            <m:e>
                              <m:r>
                                <a:rPr lang="es-MX" sz="1800" i="1">
                                  <a:latin typeface="Cambria Math" panose="02040503050406030204" pitchFamily="18" charset="0"/>
                                </a:rPr>
                                <m:t>𝜃</m:t>
                              </m:r>
                            </m:e>
                            <m:sub>
                              <m:r>
                                <a:rPr lang="es-MX" sz="1800" i="1">
                                  <a:latin typeface="Cambria Math" panose="02040503050406030204" pitchFamily="18" charset="0"/>
                                </a:rPr>
                                <m:t>1</m:t>
                              </m:r>
                            </m:sub>
                          </m:sSub>
                        </m:e>
                      </m:d>
                      <m:r>
                        <a:rPr lang="es-MX" sz="1800" i="1">
                          <a:latin typeface="Cambria Math" panose="02040503050406030204" pitchFamily="18" charset="0"/>
                        </a:rPr>
                        <m:t>=</m:t>
                      </m:r>
                      <m:f>
                        <m:fPr>
                          <m:ctrlPr>
                            <a:rPr lang="es-MX" sz="1800" i="1">
                              <a:latin typeface="Cambria Math" panose="02040503050406030204" pitchFamily="18" charset="0"/>
                            </a:rPr>
                          </m:ctrlPr>
                        </m:fPr>
                        <m:num>
                          <m:r>
                            <a:rPr lang="es-MX" sz="1800" i="1">
                              <a:latin typeface="Cambria Math" panose="02040503050406030204" pitchFamily="18" charset="0"/>
                            </a:rPr>
                            <m:t>1</m:t>
                          </m:r>
                        </m:num>
                        <m:den>
                          <m:r>
                            <a:rPr lang="es-MX" sz="1800" i="1">
                              <a:latin typeface="Cambria Math" panose="02040503050406030204" pitchFamily="18" charset="0"/>
                            </a:rPr>
                            <m:t>2</m:t>
                          </m:r>
                          <m:r>
                            <a:rPr lang="es-MX" sz="1800" i="1">
                              <a:latin typeface="Cambria Math" panose="02040503050406030204" pitchFamily="18" charset="0"/>
                            </a:rPr>
                            <m:t>𝑚</m:t>
                          </m:r>
                        </m:den>
                      </m:f>
                      <m:nary>
                        <m:naryPr>
                          <m:chr m:val="∑"/>
                          <m:limLoc m:val="undOvr"/>
                          <m:ctrlPr>
                            <a:rPr lang="es-MX" sz="1800" i="1">
                              <a:latin typeface="Cambria Math" panose="02040503050406030204" pitchFamily="18" charset="0"/>
                            </a:rPr>
                          </m:ctrlPr>
                        </m:naryPr>
                        <m:sub>
                          <m:r>
                            <a:rPr lang="es-MX" sz="1800" i="1">
                              <a:latin typeface="Cambria Math" panose="02040503050406030204" pitchFamily="18" charset="0"/>
                            </a:rPr>
                            <m:t>𝑖</m:t>
                          </m:r>
                          <m:r>
                            <a:rPr lang="es-MX" sz="1800" i="1">
                              <a:latin typeface="Cambria Math" panose="02040503050406030204" pitchFamily="18" charset="0"/>
                            </a:rPr>
                            <m:t>=1</m:t>
                          </m:r>
                        </m:sub>
                        <m:sup>
                          <m:r>
                            <a:rPr lang="es-MX" sz="1800" i="1">
                              <a:latin typeface="Cambria Math" panose="02040503050406030204" pitchFamily="18" charset="0"/>
                            </a:rPr>
                            <m:t>𝑚</m:t>
                          </m:r>
                        </m:sup>
                        <m:e>
                          <m:sSup>
                            <m:sSupPr>
                              <m:ctrlPr>
                                <a:rPr lang="es-MX" sz="1800" i="1">
                                  <a:latin typeface="Cambria Math" panose="02040503050406030204" pitchFamily="18" charset="0"/>
                                </a:rPr>
                              </m:ctrlPr>
                            </m:sSupPr>
                            <m:e>
                              <m:d>
                                <m:dPr>
                                  <m:ctrlPr>
                                    <a:rPr lang="es-MX" sz="1800" i="1">
                                      <a:latin typeface="Cambria Math" panose="02040503050406030204" pitchFamily="18" charset="0"/>
                                    </a:rPr>
                                  </m:ctrlPr>
                                </m:dPr>
                                <m:e>
                                  <m:sSub>
                                    <m:sSubPr>
                                      <m:ctrlPr>
                                        <a:rPr lang="es-MX" sz="1800" i="1">
                                          <a:latin typeface="Cambria Math" panose="02040503050406030204" pitchFamily="18" charset="0"/>
                                        </a:rPr>
                                      </m:ctrlPr>
                                    </m:sSubPr>
                                    <m:e>
                                      <m:r>
                                        <a:rPr lang="es-MX" sz="1800" i="1">
                                          <a:latin typeface="Cambria Math" panose="02040503050406030204" pitchFamily="18" charset="0"/>
                                        </a:rPr>
                                        <m:t>h</m:t>
                                      </m:r>
                                    </m:e>
                                    <m:sub>
                                      <m:r>
                                        <a:rPr lang="es-MX" sz="1800" i="1">
                                          <a:latin typeface="Cambria Math" panose="02040503050406030204" pitchFamily="18" charset="0"/>
                                        </a:rPr>
                                        <m:t>𝜃</m:t>
                                      </m:r>
                                    </m:sub>
                                  </m:sSub>
                                  <m:d>
                                    <m:dPr>
                                      <m:ctrlPr>
                                        <a:rPr lang="es-MX" sz="1800" i="1">
                                          <a:latin typeface="Cambria Math" panose="02040503050406030204" pitchFamily="18" charset="0"/>
                                        </a:rPr>
                                      </m:ctrlPr>
                                    </m:dPr>
                                    <m:e>
                                      <m:sSup>
                                        <m:sSupPr>
                                          <m:ctrlPr>
                                            <a:rPr lang="es-MX" i="1">
                                              <a:latin typeface="Cambria Math" panose="02040503050406030204" pitchFamily="18" charset="0"/>
                                            </a:rPr>
                                          </m:ctrlPr>
                                        </m:sSupPr>
                                        <m:e>
                                          <m:r>
                                            <a:rPr lang="es-ES" b="0" i="1" smtClean="0">
                                              <a:latin typeface="Cambria Math" panose="02040503050406030204" pitchFamily="18" charset="0"/>
                                            </a:rPr>
                                            <m:t>𝑥</m:t>
                                          </m:r>
                                        </m:e>
                                        <m:sup>
                                          <m:r>
                                            <a:rPr lang="es-MX" i="1">
                                              <a:latin typeface="Cambria Math" panose="02040503050406030204" pitchFamily="18" charset="0"/>
                                            </a:rPr>
                                            <m:t>(</m:t>
                                          </m:r>
                                          <m:r>
                                            <a:rPr lang="es-MX" i="1">
                                              <a:latin typeface="Cambria Math" panose="02040503050406030204" pitchFamily="18" charset="0"/>
                                            </a:rPr>
                                            <m:t>𝑖</m:t>
                                          </m:r>
                                          <m:r>
                                            <a:rPr lang="es-MX" i="1">
                                              <a:latin typeface="Cambria Math" panose="02040503050406030204" pitchFamily="18" charset="0"/>
                                            </a:rPr>
                                            <m:t>)</m:t>
                                          </m:r>
                                        </m:sup>
                                      </m:sSup>
                                    </m:e>
                                  </m:d>
                                  <m:r>
                                    <a:rPr lang="es-MX" sz="1800" i="1">
                                      <a:latin typeface="Cambria Math" panose="02040503050406030204" pitchFamily="18" charset="0"/>
                                    </a:rPr>
                                    <m:t>−</m:t>
                                  </m:r>
                                  <m:sSup>
                                    <m:sSupPr>
                                      <m:ctrlPr>
                                        <a:rPr lang="es-MX" sz="1800" i="1">
                                          <a:latin typeface="Cambria Math" panose="02040503050406030204" pitchFamily="18" charset="0"/>
                                        </a:rPr>
                                      </m:ctrlPr>
                                    </m:sSupPr>
                                    <m:e>
                                      <m:r>
                                        <a:rPr lang="es-MX" sz="1800" i="1">
                                          <a:latin typeface="Cambria Math" panose="02040503050406030204" pitchFamily="18" charset="0"/>
                                        </a:rPr>
                                        <m:t>𝑦</m:t>
                                      </m:r>
                                    </m:e>
                                    <m:sup>
                                      <m:r>
                                        <a:rPr lang="es-MX" sz="1800" i="1">
                                          <a:latin typeface="Cambria Math" panose="02040503050406030204" pitchFamily="18" charset="0"/>
                                        </a:rPr>
                                        <m:t>(</m:t>
                                      </m:r>
                                      <m:r>
                                        <a:rPr lang="es-MX" sz="1800" i="1">
                                          <a:latin typeface="Cambria Math" panose="02040503050406030204" pitchFamily="18" charset="0"/>
                                        </a:rPr>
                                        <m:t>𝑖</m:t>
                                      </m:r>
                                      <m:r>
                                        <a:rPr lang="es-MX" sz="1800" i="1">
                                          <a:latin typeface="Cambria Math" panose="02040503050406030204" pitchFamily="18" charset="0"/>
                                        </a:rPr>
                                        <m:t>)</m:t>
                                      </m:r>
                                    </m:sup>
                                  </m:sSup>
                                </m:e>
                              </m:d>
                            </m:e>
                            <m:sup>
                              <m:r>
                                <a:rPr lang="es-MX" sz="1800" i="1">
                                  <a:latin typeface="Cambria Math" panose="02040503050406030204" pitchFamily="18" charset="0"/>
                                </a:rPr>
                                <m:t>2</m:t>
                              </m:r>
                            </m:sup>
                          </m:sSup>
                        </m:e>
                      </m:nary>
                    </m:oMath>
                  </m:oMathPara>
                </a14:m>
                <a:endParaRPr lang="es-MX" dirty="0"/>
              </a:p>
            </p:txBody>
          </p:sp>
        </mc:Choice>
        <mc:Fallback xmlns="">
          <p:sp>
            <p:nvSpPr>
              <p:cNvPr id="7" name="CuadroTexto 6">
                <a:extLst>
                  <a:ext uri="{FF2B5EF4-FFF2-40B4-BE49-F238E27FC236}">
                    <a16:creationId xmlns:a16="http://schemas.microsoft.com/office/drawing/2014/main" id="{5900E225-7B48-8EE4-D54C-C4ECFB794D21}"/>
                  </a:ext>
                </a:extLst>
              </p:cNvPr>
              <p:cNvSpPr txBox="1">
                <a:spLocks noRot="1" noChangeAspect="1" noMove="1" noResize="1" noEditPoints="1" noAdjustHandles="1" noChangeArrowheads="1" noChangeShapeType="1" noTextEdit="1"/>
              </p:cNvSpPr>
              <p:nvPr/>
            </p:nvSpPr>
            <p:spPr>
              <a:xfrm>
                <a:off x="464985" y="4176016"/>
                <a:ext cx="4408648" cy="848566"/>
              </a:xfrm>
              <a:prstGeom prst="rect">
                <a:avLst/>
              </a:prstGeom>
              <a:blipFill>
                <a:blip r:embed="rId4"/>
                <a:stretch>
                  <a:fillRect/>
                </a:stretch>
              </a:blipFill>
            </p:spPr>
            <p:txBody>
              <a:bodyPr/>
              <a:lstStyle/>
              <a:p>
                <a:r>
                  <a:rPr lang="es-MX">
                    <a:noFill/>
                  </a:rPr>
                  <a:t> </a:t>
                </a:r>
              </a:p>
            </p:txBody>
          </p:sp>
        </mc:Fallback>
      </mc:AlternateContent>
      <p:graphicFrame>
        <p:nvGraphicFramePr>
          <p:cNvPr id="8" name="Gráfico 7">
            <a:extLst>
              <a:ext uri="{FF2B5EF4-FFF2-40B4-BE49-F238E27FC236}">
                <a16:creationId xmlns:a16="http://schemas.microsoft.com/office/drawing/2014/main" id="{CC881384-7970-4F33-C1E0-A4979A27B2CC}"/>
              </a:ext>
            </a:extLst>
          </p:cNvPr>
          <p:cNvGraphicFramePr>
            <a:graphicFrameLocks/>
          </p:cNvGraphicFramePr>
          <p:nvPr/>
        </p:nvGraphicFramePr>
        <p:xfrm>
          <a:off x="5188946" y="3196610"/>
          <a:ext cx="5042535" cy="3513773"/>
        </p:xfrm>
        <a:graphic>
          <a:graphicData uri="http://schemas.openxmlformats.org/drawingml/2006/chart">
            <c:chart xmlns:c="http://schemas.openxmlformats.org/drawingml/2006/chart" xmlns:r="http://schemas.openxmlformats.org/officeDocument/2006/relationships" r:id="rId5"/>
          </a:graphicData>
        </a:graphic>
      </p:graphicFrame>
      <p:cxnSp>
        <p:nvCxnSpPr>
          <p:cNvPr id="10" name="Conector recto 9">
            <a:extLst>
              <a:ext uri="{FF2B5EF4-FFF2-40B4-BE49-F238E27FC236}">
                <a16:creationId xmlns:a16="http://schemas.microsoft.com/office/drawing/2014/main" id="{C7329E2A-F7E1-96EA-24C6-ABE22F58F6E6}"/>
              </a:ext>
            </a:extLst>
          </p:cNvPr>
          <p:cNvCxnSpPr/>
          <p:nvPr/>
        </p:nvCxnSpPr>
        <p:spPr>
          <a:xfrm flipV="1">
            <a:off x="6493164" y="5024582"/>
            <a:ext cx="3029527" cy="1043709"/>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BF64F70E-B2FA-25B9-74C1-FD1FEF76027A}"/>
                  </a:ext>
                </a:extLst>
              </p:cNvPr>
              <p:cNvSpPr txBox="1"/>
              <p:nvPr/>
            </p:nvSpPr>
            <p:spPr>
              <a:xfrm>
                <a:off x="691079" y="3471337"/>
                <a:ext cx="1509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r>
                        <a:rPr lang="es-ES" b="0" i="1" smtClean="0">
                          <a:latin typeface="Cambria Math" panose="02040503050406030204" pitchFamily="18" charset="0"/>
                        </a:rPr>
                        <m:t>𝑥</m:t>
                      </m:r>
                    </m:oMath>
                  </m:oMathPara>
                </a14:m>
                <a:endParaRPr lang="es-ES" b="0" dirty="0"/>
              </a:p>
            </p:txBody>
          </p:sp>
        </mc:Choice>
        <mc:Fallback xmlns="">
          <p:sp>
            <p:nvSpPr>
              <p:cNvPr id="6" name="CuadroTexto 5">
                <a:extLst>
                  <a:ext uri="{FF2B5EF4-FFF2-40B4-BE49-F238E27FC236}">
                    <a16:creationId xmlns:a16="http://schemas.microsoft.com/office/drawing/2014/main" id="{BF64F70E-B2FA-25B9-74C1-FD1FEF76027A}"/>
                  </a:ext>
                </a:extLst>
              </p:cNvPr>
              <p:cNvSpPr txBox="1">
                <a:spLocks noRot="1" noChangeAspect="1" noMove="1" noResize="1" noEditPoints="1" noAdjustHandles="1" noChangeArrowheads="1" noChangeShapeType="1" noTextEdit="1"/>
              </p:cNvSpPr>
              <p:nvPr/>
            </p:nvSpPr>
            <p:spPr>
              <a:xfrm>
                <a:off x="691079" y="3471337"/>
                <a:ext cx="1509142" cy="369332"/>
              </a:xfrm>
              <a:prstGeom prst="rect">
                <a:avLst/>
              </a:prstGeom>
              <a:blipFill>
                <a:blip r:embed="rId6"/>
                <a:stretch>
                  <a:fillRect/>
                </a:stretch>
              </a:blipFill>
            </p:spPr>
            <p:txBody>
              <a:bodyPr/>
              <a:lstStyle/>
              <a:p>
                <a:r>
                  <a:rPr lang="es-MX">
                    <a:noFill/>
                  </a:rPr>
                  <a:t> </a:t>
                </a:r>
              </a:p>
            </p:txBody>
          </p:sp>
        </mc:Fallback>
      </mc:AlternateContent>
      <p:sp>
        <p:nvSpPr>
          <p:cNvPr id="9" name="Marcador de número de diapositiva 8">
            <a:extLst>
              <a:ext uri="{FF2B5EF4-FFF2-40B4-BE49-F238E27FC236}">
                <a16:creationId xmlns:a16="http://schemas.microsoft.com/office/drawing/2014/main" id="{9CD03CE1-2E4C-B4C5-3D7C-ED688D8DAF89}"/>
              </a:ext>
            </a:extLst>
          </p:cNvPr>
          <p:cNvSpPr>
            <a:spLocks noGrp="1"/>
          </p:cNvSpPr>
          <p:nvPr>
            <p:ph type="sldNum" sz="quarter" idx="12"/>
          </p:nvPr>
        </p:nvSpPr>
        <p:spPr/>
        <p:txBody>
          <a:bodyPr/>
          <a:lstStyle/>
          <a:p>
            <a:fld id="{CC057153-B650-4DEB-B370-79DDCFDCE934}" type="slidenum">
              <a:rPr lang="en-US" smtClean="0"/>
              <a:t>120</a:t>
            </a:fld>
            <a:endParaRPr lang="en-US"/>
          </a:p>
        </p:txBody>
      </p:sp>
    </p:spTree>
    <p:extLst>
      <p:ext uri="{BB962C8B-B14F-4D97-AF65-F5344CB8AC3E}">
        <p14:creationId xmlns:p14="http://schemas.microsoft.com/office/powerpoint/2010/main" val="142876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8B39-057D-7D4C-13A3-013896CF53C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3B8A9A6-C692-4201-BC95-F7FDA3394F90}"/>
              </a:ext>
            </a:extLst>
          </p:cNvPr>
          <p:cNvSpPr>
            <a:spLocks noGrp="1"/>
          </p:cNvSpPr>
          <p:nvPr>
            <p:ph type="title"/>
          </p:nvPr>
        </p:nvSpPr>
        <p:spPr>
          <a:xfrm>
            <a:off x="691079" y="424873"/>
            <a:ext cx="10325000" cy="764487"/>
          </a:xfrm>
        </p:spPr>
        <p:txBody>
          <a:bodyPr/>
          <a:lstStyle/>
          <a:p>
            <a:r>
              <a:rPr lang="es-ES" dirty="0"/>
              <a:t>Paso 2. Cálculo de predicciones y error</a:t>
            </a:r>
            <a:endParaRPr lang="es-MX" dirty="0"/>
          </a:p>
        </p:txBody>
      </p:sp>
      <p:pic>
        <p:nvPicPr>
          <p:cNvPr id="3" name="Imagen 2" descr="Imagen que contiene Logotipo&#10;&#10;Descripción generada automáticamente">
            <a:extLst>
              <a:ext uri="{FF2B5EF4-FFF2-40B4-BE49-F238E27FC236}">
                <a16:creationId xmlns:a16="http://schemas.microsoft.com/office/drawing/2014/main" id="{E9248D63-506B-B718-0CB2-9241F9336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mc:AlternateContent xmlns:mc="http://schemas.openxmlformats.org/markup-compatibility/2006" xmlns:a14="http://schemas.microsoft.com/office/drawing/2010/main">
        <mc:Choice Requires="a14">
          <p:graphicFrame>
            <p:nvGraphicFramePr>
              <p:cNvPr id="4" name="Tabla 4">
                <a:extLst>
                  <a:ext uri="{FF2B5EF4-FFF2-40B4-BE49-F238E27FC236}">
                    <a16:creationId xmlns:a16="http://schemas.microsoft.com/office/drawing/2014/main" id="{DFA8FD3F-62F6-3A2F-4635-03BB71BACAC3}"/>
                  </a:ext>
                </a:extLst>
              </p:cNvPr>
              <p:cNvGraphicFramePr>
                <a:graphicFrameLocks noGrp="1"/>
              </p:cNvGraphicFramePr>
              <p:nvPr>
                <p:ph idx="1"/>
                <p:extLst>
                  <p:ext uri="{D42A27DB-BD31-4B8C-83A1-F6EECF244321}">
                    <p14:modId xmlns:p14="http://schemas.microsoft.com/office/powerpoint/2010/main" val="694213191"/>
                  </p:ext>
                </p:extLst>
              </p:nvPr>
            </p:nvGraphicFramePr>
            <p:xfrm>
              <a:off x="1766919" y="1163132"/>
              <a:ext cx="8658162" cy="1854200"/>
            </p:xfrm>
            <a:graphic>
              <a:graphicData uri="http://schemas.openxmlformats.org/drawingml/2006/table">
                <a:tbl>
                  <a:tblPr firstRow="1" bandRow="1">
                    <a:tableStyleId>{5C22544A-7EE6-4342-B048-85BDC9FD1C3A}</a:tableStyleId>
                  </a:tblPr>
                  <a:tblGrid>
                    <a:gridCol w="2391664">
                      <a:extLst>
                        <a:ext uri="{9D8B030D-6E8A-4147-A177-3AD203B41FA5}">
                          <a16:colId xmlns:a16="http://schemas.microsoft.com/office/drawing/2014/main" val="1446782978"/>
                        </a:ext>
                      </a:extLst>
                    </a:gridCol>
                    <a:gridCol w="3449130">
                      <a:extLst>
                        <a:ext uri="{9D8B030D-6E8A-4147-A177-3AD203B41FA5}">
                          <a16:colId xmlns:a16="http://schemas.microsoft.com/office/drawing/2014/main" val="3230858110"/>
                        </a:ext>
                      </a:extLst>
                    </a:gridCol>
                    <a:gridCol w="2817368">
                      <a:extLst>
                        <a:ext uri="{9D8B030D-6E8A-4147-A177-3AD203B41FA5}">
                          <a16:colId xmlns:a16="http://schemas.microsoft.com/office/drawing/2014/main" val="3867756109"/>
                        </a:ext>
                      </a:extLst>
                    </a:gridCol>
                  </a:tblGrid>
                  <a:tr h="370840">
                    <a:tc>
                      <a:txBody>
                        <a:bodyPr/>
                        <a:lstStyle/>
                        <a:p>
                          <a14:m>
                            <m:oMath xmlns:m="http://schemas.openxmlformats.org/officeDocument/2006/math">
                              <m:r>
                                <a:rPr lang="es-ES" i="1" dirty="0" smtClean="0">
                                  <a:latin typeface="Cambria Math" panose="02040503050406030204" pitchFamily="18" charset="0"/>
                                </a:rPr>
                                <m:t>𝑥</m:t>
                              </m:r>
                            </m:oMath>
                          </a14:m>
                          <a:r>
                            <a:rPr lang="es-MX" dirty="0"/>
                            <a:t> (Horas de estudio</a:t>
                          </a:r>
                        </a:p>
                      </a:txBody>
                      <a:tcPr/>
                    </a:tc>
                    <a:tc>
                      <a:txBody>
                        <a:bodyPr/>
                        <a:lstStyle/>
                        <a:p>
                          <a14:m>
                            <m:oMath xmlns:m="http://schemas.openxmlformats.org/officeDocument/2006/math">
                              <m:r>
                                <a:rPr lang="es-ES" i="1" dirty="0" smtClean="0">
                                  <a:latin typeface="Cambria Math" panose="02040503050406030204" pitchFamily="18" charset="0"/>
                                </a:rPr>
                                <m:t>𝑦</m:t>
                              </m:r>
                            </m:oMath>
                          </a14:m>
                          <a:r>
                            <a:rPr lang="es-MX" dirty="0"/>
                            <a:t> (Calificación en el Examen)</a:t>
                          </a:r>
                        </a:p>
                      </a:txBody>
                      <a:tcPr/>
                    </a:tc>
                    <a:tc>
                      <a:txBody>
                        <a:bodyPr/>
                        <a:lstStyle/>
                        <a:p>
                          <a14:m>
                            <m:oMath xmlns:m="http://schemas.openxmlformats.org/officeDocument/2006/math">
                              <m:r>
                                <a:rPr lang="es-ES" b="1" i="1" smtClean="0">
                                  <a:latin typeface="Cambria Math" panose="02040503050406030204" pitchFamily="18" charset="0"/>
                                </a:rPr>
                                <m:t>𝒉</m:t>
                              </m:r>
                              <m:d>
                                <m:dPr>
                                  <m:ctrlPr>
                                    <a:rPr lang="es-ES" b="1" i="1" smtClean="0">
                                      <a:latin typeface="Cambria Math" panose="02040503050406030204" pitchFamily="18" charset="0"/>
                                    </a:rPr>
                                  </m:ctrlPr>
                                </m:dPr>
                                <m:e>
                                  <m:r>
                                    <a:rPr lang="es-ES" b="1" i="1" smtClean="0">
                                      <a:latin typeface="Cambria Math" panose="02040503050406030204" pitchFamily="18" charset="0"/>
                                    </a:rPr>
                                    <m:t>𝒙</m:t>
                                  </m:r>
                                </m:e>
                              </m:d>
                              <m:r>
                                <a:rPr lang="es-ES" b="1" i="1" smtClean="0">
                                  <a:latin typeface="Cambria Math" panose="02040503050406030204" pitchFamily="18" charset="0"/>
                                </a:rPr>
                                <m:t>=</m:t>
                              </m:r>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𝒚</m:t>
                                  </m:r>
                                </m:e>
                              </m:acc>
                            </m:oMath>
                          </a14:m>
                          <a:r>
                            <a:rPr lang="es-MX" dirty="0"/>
                            <a:t> (Predicciones)</a:t>
                          </a:r>
                        </a:p>
                      </a:txBody>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30</a:t>
                          </a:r>
                          <a:endParaRPr lang="es-MX" dirty="0"/>
                        </a:p>
                      </a:txBody>
                      <a:tcPr/>
                    </a:tc>
                    <a:tc>
                      <a:txBody>
                        <a:bodyPr/>
                        <a:lstStyle/>
                        <a:p>
                          <a:pPr algn="ct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35</a:t>
                          </a:r>
                          <a:endParaRPr lang="es-MX" dirty="0"/>
                        </a:p>
                      </a:txBody>
                      <a:tcPr/>
                    </a:tc>
                    <a:tc>
                      <a:txBody>
                        <a:bodyPr/>
                        <a:lstStyle/>
                        <a:p>
                          <a:pPr algn="ct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40</a:t>
                          </a:r>
                          <a:endParaRPr lang="es-MX" dirty="0"/>
                        </a:p>
                      </a:txBody>
                      <a:tcPr/>
                    </a:tc>
                    <a:tc>
                      <a:txBody>
                        <a:bodyPr/>
                        <a:lstStyle/>
                        <a:p>
                          <a:pPr algn="ct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a:t>60</a:t>
                          </a:r>
                          <a:endParaRPr lang="es-MX" dirty="0"/>
                        </a:p>
                      </a:txBody>
                      <a:tcPr/>
                    </a:tc>
                    <a:tc>
                      <a:txBody>
                        <a:bodyPr/>
                        <a:lstStyle/>
                        <a:p>
                          <a:pPr algn="ctr"/>
                          <a:endParaRPr lang="es-MX" dirty="0"/>
                        </a:p>
                      </a:txBody>
                      <a:tcPr/>
                    </a:tc>
                    <a:extLst>
                      <a:ext uri="{0D108BD9-81ED-4DB2-BD59-A6C34878D82A}">
                        <a16:rowId xmlns:a16="http://schemas.microsoft.com/office/drawing/2014/main" val="1060673393"/>
                      </a:ext>
                    </a:extLst>
                  </a:tr>
                </a:tbl>
              </a:graphicData>
            </a:graphic>
          </p:graphicFrame>
        </mc:Choice>
        <mc:Fallback xmlns="">
          <p:graphicFrame>
            <p:nvGraphicFramePr>
              <p:cNvPr id="4" name="Tabla 4">
                <a:extLst>
                  <a:ext uri="{FF2B5EF4-FFF2-40B4-BE49-F238E27FC236}">
                    <a16:creationId xmlns:a16="http://schemas.microsoft.com/office/drawing/2014/main" id="{DFA8FD3F-62F6-3A2F-4635-03BB71BACAC3}"/>
                  </a:ext>
                </a:extLst>
              </p:cNvPr>
              <p:cNvGraphicFramePr>
                <a:graphicFrameLocks noGrp="1"/>
              </p:cNvGraphicFramePr>
              <p:nvPr>
                <p:ph idx="1"/>
                <p:extLst>
                  <p:ext uri="{D42A27DB-BD31-4B8C-83A1-F6EECF244321}">
                    <p14:modId xmlns:p14="http://schemas.microsoft.com/office/powerpoint/2010/main" val="694213191"/>
                  </p:ext>
                </p:extLst>
              </p:nvPr>
            </p:nvGraphicFramePr>
            <p:xfrm>
              <a:off x="1766919" y="1163132"/>
              <a:ext cx="8658162" cy="1854200"/>
            </p:xfrm>
            <a:graphic>
              <a:graphicData uri="http://schemas.openxmlformats.org/drawingml/2006/table">
                <a:tbl>
                  <a:tblPr firstRow="1" bandRow="1">
                    <a:tableStyleId>{5C22544A-7EE6-4342-B048-85BDC9FD1C3A}</a:tableStyleId>
                  </a:tblPr>
                  <a:tblGrid>
                    <a:gridCol w="2391664">
                      <a:extLst>
                        <a:ext uri="{9D8B030D-6E8A-4147-A177-3AD203B41FA5}">
                          <a16:colId xmlns:a16="http://schemas.microsoft.com/office/drawing/2014/main" val="1446782978"/>
                        </a:ext>
                      </a:extLst>
                    </a:gridCol>
                    <a:gridCol w="3449130">
                      <a:extLst>
                        <a:ext uri="{9D8B030D-6E8A-4147-A177-3AD203B41FA5}">
                          <a16:colId xmlns:a16="http://schemas.microsoft.com/office/drawing/2014/main" val="3230858110"/>
                        </a:ext>
                      </a:extLst>
                    </a:gridCol>
                    <a:gridCol w="2817368">
                      <a:extLst>
                        <a:ext uri="{9D8B030D-6E8A-4147-A177-3AD203B41FA5}">
                          <a16:colId xmlns:a16="http://schemas.microsoft.com/office/drawing/2014/main" val="3867756109"/>
                        </a:ext>
                      </a:extLst>
                    </a:gridCol>
                  </a:tblGrid>
                  <a:tr h="370840">
                    <a:tc>
                      <a:txBody>
                        <a:bodyPr/>
                        <a:lstStyle/>
                        <a:p>
                          <a:endParaRPr lang="es-MX"/>
                        </a:p>
                      </a:txBody>
                      <a:tcPr>
                        <a:blipFill>
                          <a:blip r:embed="rId3"/>
                          <a:stretch>
                            <a:fillRect l="-254" t="-6557" r="-262850" b="-426230"/>
                          </a:stretch>
                        </a:blipFill>
                      </a:tcPr>
                    </a:tc>
                    <a:tc>
                      <a:txBody>
                        <a:bodyPr/>
                        <a:lstStyle/>
                        <a:p>
                          <a:endParaRPr lang="es-MX"/>
                        </a:p>
                      </a:txBody>
                      <a:tcPr>
                        <a:blipFill>
                          <a:blip r:embed="rId3"/>
                          <a:stretch>
                            <a:fillRect l="-69611" t="-6557" r="-82509" b="-426230"/>
                          </a:stretch>
                        </a:blipFill>
                      </a:tcPr>
                    </a:tc>
                    <a:tc>
                      <a:txBody>
                        <a:bodyPr/>
                        <a:lstStyle/>
                        <a:p>
                          <a:endParaRPr lang="es-MX"/>
                        </a:p>
                      </a:txBody>
                      <a:tcPr>
                        <a:blipFill>
                          <a:blip r:embed="rId3"/>
                          <a:stretch>
                            <a:fillRect l="-207343" t="-6557" r="-864" b="-426230"/>
                          </a:stretch>
                        </a:blipFill>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30</a:t>
                          </a:r>
                          <a:endParaRPr lang="es-MX" dirty="0"/>
                        </a:p>
                      </a:txBody>
                      <a:tcPr/>
                    </a:tc>
                    <a:tc>
                      <a:txBody>
                        <a:bodyPr/>
                        <a:lstStyle/>
                        <a:p>
                          <a:pPr algn="ct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35</a:t>
                          </a:r>
                          <a:endParaRPr lang="es-MX" dirty="0"/>
                        </a:p>
                      </a:txBody>
                      <a:tcPr/>
                    </a:tc>
                    <a:tc>
                      <a:txBody>
                        <a:bodyPr/>
                        <a:lstStyle/>
                        <a:p>
                          <a:pPr algn="ct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40</a:t>
                          </a:r>
                          <a:endParaRPr lang="es-MX" dirty="0"/>
                        </a:p>
                      </a:txBody>
                      <a:tcPr/>
                    </a:tc>
                    <a:tc>
                      <a:txBody>
                        <a:bodyPr/>
                        <a:lstStyle/>
                        <a:p>
                          <a:pPr algn="ct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a:t>60</a:t>
                          </a:r>
                          <a:endParaRPr lang="es-MX" dirty="0"/>
                        </a:p>
                      </a:txBody>
                      <a:tcPr/>
                    </a:tc>
                    <a:tc>
                      <a:txBody>
                        <a:bodyPr/>
                        <a:lstStyle/>
                        <a:p>
                          <a:pPr algn="ctr"/>
                          <a:endParaRPr lang="es-MX" dirty="0"/>
                        </a:p>
                      </a:txBody>
                      <a:tcPr/>
                    </a:tc>
                    <a:extLst>
                      <a:ext uri="{0D108BD9-81ED-4DB2-BD59-A6C34878D82A}">
                        <a16:rowId xmlns:a16="http://schemas.microsoft.com/office/drawing/2014/main" val="1060673393"/>
                      </a:ext>
                    </a:extLst>
                  </a:tr>
                </a:tbl>
              </a:graphicData>
            </a:graphic>
          </p:graphicFrame>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67C2E81-8755-797D-6ABB-DE6D76084408}"/>
                  </a:ext>
                </a:extLst>
              </p:cNvPr>
              <p:cNvSpPr txBox="1"/>
              <p:nvPr/>
            </p:nvSpPr>
            <p:spPr>
              <a:xfrm>
                <a:off x="464985" y="4176016"/>
                <a:ext cx="440864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i="1" smtClean="0">
                          <a:latin typeface="Cambria Math" panose="02040503050406030204" pitchFamily="18" charset="0"/>
                        </a:rPr>
                        <m:t>𝐽</m:t>
                      </m:r>
                      <m:d>
                        <m:dPr>
                          <m:ctrlPr>
                            <a:rPr lang="es-MX" sz="1800" i="1">
                              <a:latin typeface="Cambria Math" panose="02040503050406030204" pitchFamily="18" charset="0"/>
                            </a:rPr>
                          </m:ctrlPr>
                        </m:dPr>
                        <m:e>
                          <m:sSub>
                            <m:sSubPr>
                              <m:ctrlPr>
                                <a:rPr lang="es-MX" sz="1800" i="1">
                                  <a:latin typeface="Cambria Math" panose="02040503050406030204" pitchFamily="18" charset="0"/>
                                </a:rPr>
                              </m:ctrlPr>
                            </m:sSubPr>
                            <m:e>
                              <m:r>
                                <a:rPr lang="es-MX" sz="1800" i="1">
                                  <a:latin typeface="Cambria Math" panose="02040503050406030204" pitchFamily="18" charset="0"/>
                                </a:rPr>
                                <m:t>𝜃</m:t>
                              </m:r>
                            </m:e>
                            <m:sub>
                              <m:r>
                                <a:rPr lang="es-MX" sz="1800" i="1">
                                  <a:latin typeface="Cambria Math" panose="02040503050406030204" pitchFamily="18" charset="0"/>
                                </a:rPr>
                                <m:t>0</m:t>
                              </m:r>
                            </m:sub>
                          </m:sSub>
                          <m:r>
                            <a:rPr lang="es-MX" sz="1800" i="1">
                              <a:latin typeface="Cambria Math" panose="02040503050406030204" pitchFamily="18" charset="0"/>
                            </a:rPr>
                            <m:t>, </m:t>
                          </m:r>
                          <m:sSub>
                            <m:sSubPr>
                              <m:ctrlPr>
                                <a:rPr lang="es-MX" sz="1800" i="1">
                                  <a:latin typeface="Cambria Math" panose="02040503050406030204" pitchFamily="18" charset="0"/>
                                </a:rPr>
                              </m:ctrlPr>
                            </m:sSubPr>
                            <m:e>
                              <m:r>
                                <a:rPr lang="es-MX" sz="1800" i="1">
                                  <a:latin typeface="Cambria Math" panose="02040503050406030204" pitchFamily="18" charset="0"/>
                                </a:rPr>
                                <m:t>𝜃</m:t>
                              </m:r>
                            </m:e>
                            <m:sub>
                              <m:r>
                                <a:rPr lang="es-MX" sz="1800" i="1">
                                  <a:latin typeface="Cambria Math" panose="02040503050406030204" pitchFamily="18" charset="0"/>
                                </a:rPr>
                                <m:t>1</m:t>
                              </m:r>
                            </m:sub>
                          </m:sSub>
                        </m:e>
                      </m:d>
                      <m:r>
                        <a:rPr lang="es-MX" sz="1800" i="1">
                          <a:latin typeface="Cambria Math" panose="02040503050406030204" pitchFamily="18" charset="0"/>
                        </a:rPr>
                        <m:t>=</m:t>
                      </m:r>
                      <m:f>
                        <m:fPr>
                          <m:ctrlPr>
                            <a:rPr lang="es-MX" sz="1800" i="1">
                              <a:latin typeface="Cambria Math" panose="02040503050406030204" pitchFamily="18" charset="0"/>
                            </a:rPr>
                          </m:ctrlPr>
                        </m:fPr>
                        <m:num>
                          <m:r>
                            <a:rPr lang="es-MX" sz="1800" i="1">
                              <a:latin typeface="Cambria Math" panose="02040503050406030204" pitchFamily="18" charset="0"/>
                            </a:rPr>
                            <m:t>1</m:t>
                          </m:r>
                        </m:num>
                        <m:den>
                          <m:r>
                            <a:rPr lang="es-MX" sz="1800" i="1">
                              <a:latin typeface="Cambria Math" panose="02040503050406030204" pitchFamily="18" charset="0"/>
                            </a:rPr>
                            <m:t>2</m:t>
                          </m:r>
                          <m:r>
                            <a:rPr lang="es-MX" sz="1800" i="1">
                              <a:latin typeface="Cambria Math" panose="02040503050406030204" pitchFamily="18" charset="0"/>
                            </a:rPr>
                            <m:t>𝑚</m:t>
                          </m:r>
                        </m:den>
                      </m:f>
                      <m:nary>
                        <m:naryPr>
                          <m:chr m:val="∑"/>
                          <m:limLoc m:val="undOvr"/>
                          <m:ctrlPr>
                            <a:rPr lang="es-MX" sz="1800" i="1">
                              <a:latin typeface="Cambria Math" panose="02040503050406030204" pitchFamily="18" charset="0"/>
                            </a:rPr>
                          </m:ctrlPr>
                        </m:naryPr>
                        <m:sub>
                          <m:r>
                            <a:rPr lang="es-MX" sz="1800" i="1">
                              <a:latin typeface="Cambria Math" panose="02040503050406030204" pitchFamily="18" charset="0"/>
                            </a:rPr>
                            <m:t>𝑖</m:t>
                          </m:r>
                          <m:r>
                            <a:rPr lang="es-MX" sz="1800" i="1">
                              <a:latin typeface="Cambria Math" panose="02040503050406030204" pitchFamily="18" charset="0"/>
                            </a:rPr>
                            <m:t>=1</m:t>
                          </m:r>
                        </m:sub>
                        <m:sup>
                          <m:r>
                            <a:rPr lang="es-MX" sz="1800" i="1">
                              <a:latin typeface="Cambria Math" panose="02040503050406030204" pitchFamily="18" charset="0"/>
                            </a:rPr>
                            <m:t>𝑚</m:t>
                          </m:r>
                        </m:sup>
                        <m:e>
                          <m:sSup>
                            <m:sSupPr>
                              <m:ctrlPr>
                                <a:rPr lang="es-MX" sz="1800" i="1">
                                  <a:latin typeface="Cambria Math" panose="02040503050406030204" pitchFamily="18" charset="0"/>
                                </a:rPr>
                              </m:ctrlPr>
                            </m:sSupPr>
                            <m:e>
                              <m:d>
                                <m:dPr>
                                  <m:ctrlPr>
                                    <a:rPr lang="es-MX" sz="1800" i="1">
                                      <a:latin typeface="Cambria Math" panose="02040503050406030204" pitchFamily="18" charset="0"/>
                                    </a:rPr>
                                  </m:ctrlPr>
                                </m:dPr>
                                <m:e>
                                  <m:sSub>
                                    <m:sSubPr>
                                      <m:ctrlPr>
                                        <a:rPr lang="es-MX" sz="1800" i="1">
                                          <a:latin typeface="Cambria Math" panose="02040503050406030204" pitchFamily="18" charset="0"/>
                                        </a:rPr>
                                      </m:ctrlPr>
                                    </m:sSubPr>
                                    <m:e>
                                      <m:r>
                                        <a:rPr lang="es-MX" sz="1800" i="1">
                                          <a:latin typeface="Cambria Math" panose="02040503050406030204" pitchFamily="18" charset="0"/>
                                        </a:rPr>
                                        <m:t>h</m:t>
                                      </m:r>
                                    </m:e>
                                    <m:sub>
                                      <m:r>
                                        <a:rPr lang="es-MX" sz="1800" i="1">
                                          <a:latin typeface="Cambria Math" panose="02040503050406030204" pitchFamily="18" charset="0"/>
                                        </a:rPr>
                                        <m:t>𝜃</m:t>
                                      </m:r>
                                    </m:sub>
                                  </m:sSub>
                                  <m:d>
                                    <m:dPr>
                                      <m:ctrlPr>
                                        <a:rPr lang="es-MX" sz="1800" i="1">
                                          <a:latin typeface="Cambria Math" panose="02040503050406030204" pitchFamily="18" charset="0"/>
                                        </a:rPr>
                                      </m:ctrlPr>
                                    </m:dPr>
                                    <m:e>
                                      <m:sSup>
                                        <m:sSupPr>
                                          <m:ctrlPr>
                                            <a:rPr lang="es-MX" i="1">
                                              <a:latin typeface="Cambria Math" panose="02040503050406030204" pitchFamily="18" charset="0"/>
                                            </a:rPr>
                                          </m:ctrlPr>
                                        </m:sSupPr>
                                        <m:e>
                                          <m:r>
                                            <a:rPr lang="es-ES" b="0" i="1" smtClean="0">
                                              <a:latin typeface="Cambria Math" panose="02040503050406030204" pitchFamily="18" charset="0"/>
                                            </a:rPr>
                                            <m:t>𝑥</m:t>
                                          </m:r>
                                        </m:e>
                                        <m:sup>
                                          <m:r>
                                            <a:rPr lang="es-MX" i="1">
                                              <a:latin typeface="Cambria Math" panose="02040503050406030204" pitchFamily="18" charset="0"/>
                                            </a:rPr>
                                            <m:t>(</m:t>
                                          </m:r>
                                          <m:r>
                                            <a:rPr lang="es-MX" i="1">
                                              <a:latin typeface="Cambria Math" panose="02040503050406030204" pitchFamily="18" charset="0"/>
                                            </a:rPr>
                                            <m:t>𝑖</m:t>
                                          </m:r>
                                          <m:r>
                                            <a:rPr lang="es-MX" i="1">
                                              <a:latin typeface="Cambria Math" panose="02040503050406030204" pitchFamily="18" charset="0"/>
                                            </a:rPr>
                                            <m:t>)</m:t>
                                          </m:r>
                                        </m:sup>
                                      </m:sSup>
                                    </m:e>
                                  </m:d>
                                  <m:r>
                                    <a:rPr lang="es-MX" sz="1800" i="1">
                                      <a:latin typeface="Cambria Math" panose="02040503050406030204" pitchFamily="18" charset="0"/>
                                    </a:rPr>
                                    <m:t>−</m:t>
                                  </m:r>
                                  <m:sSup>
                                    <m:sSupPr>
                                      <m:ctrlPr>
                                        <a:rPr lang="es-MX" sz="1800" i="1">
                                          <a:latin typeface="Cambria Math" panose="02040503050406030204" pitchFamily="18" charset="0"/>
                                        </a:rPr>
                                      </m:ctrlPr>
                                    </m:sSupPr>
                                    <m:e>
                                      <m:r>
                                        <a:rPr lang="es-MX" sz="1800" i="1">
                                          <a:latin typeface="Cambria Math" panose="02040503050406030204" pitchFamily="18" charset="0"/>
                                        </a:rPr>
                                        <m:t>𝑦</m:t>
                                      </m:r>
                                    </m:e>
                                    <m:sup>
                                      <m:r>
                                        <a:rPr lang="es-MX" sz="1800" i="1">
                                          <a:latin typeface="Cambria Math" panose="02040503050406030204" pitchFamily="18" charset="0"/>
                                        </a:rPr>
                                        <m:t>(</m:t>
                                      </m:r>
                                      <m:r>
                                        <a:rPr lang="es-MX" sz="1800" i="1">
                                          <a:latin typeface="Cambria Math" panose="02040503050406030204" pitchFamily="18" charset="0"/>
                                        </a:rPr>
                                        <m:t>𝑖</m:t>
                                      </m:r>
                                      <m:r>
                                        <a:rPr lang="es-MX" sz="1800" i="1">
                                          <a:latin typeface="Cambria Math" panose="02040503050406030204" pitchFamily="18" charset="0"/>
                                        </a:rPr>
                                        <m:t>)</m:t>
                                      </m:r>
                                    </m:sup>
                                  </m:sSup>
                                </m:e>
                              </m:d>
                            </m:e>
                            <m:sup>
                              <m:r>
                                <a:rPr lang="es-MX" sz="1800" i="1">
                                  <a:latin typeface="Cambria Math" panose="02040503050406030204" pitchFamily="18" charset="0"/>
                                </a:rPr>
                                <m:t>2</m:t>
                              </m:r>
                            </m:sup>
                          </m:sSup>
                        </m:e>
                      </m:nary>
                    </m:oMath>
                  </m:oMathPara>
                </a14:m>
                <a:endParaRPr lang="es-MX" dirty="0"/>
              </a:p>
            </p:txBody>
          </p:sp>
        </mc:Choice>
        <mc:Fallback xmlns="">
          <p:sp>
            <p:nvSpPr>
              <p:cNvPr id="7" name="CuadroTexto 6">
                <a:extLst>
                  <a:ext uri="{FF2B5EF4-FFF2-40B4-BE49-F238E27FC236}">
                    <a16:creationId xmlns:a16="http://schemas.microsoft.com/office/drawing/2014/main" id="{5900E225-7B48-8EE4-D54C-C4ECFB794D21}"/>
                  </a:ext>
                </a:extLst>
              </p:cNvPr>
              <p:cNvSpPr txBox="1">
                <a:spLocks noRot="1" noChangeAspect="1" noMove="1" noResize="1" noEditPoints="1" noAdjustHandles="1" noChangeArrowheads="1" noChangeShapeType="1" noTextEdit="1"/>
              </p:cNvSpPr>
              <p:nvPr/>
            </p:nvSpPr>
            <p:spPr>
              <a:xfrm>
                <a:off x="464985" y="4176016"/>
                <a:ext cx="4408648" cy="848566"/>
              </a:xfrm>
              <a:prstGeom prst="rect">
                <a:avLst/>
              </a:prstGeom>
              <a:blipFill>
                <a:blip r:embed="rId4"/>
                <a:stretch>
                  <a:fillRect/>
                </a:stretch>
              </a:blipFill>
            </p:spPr>
            <p:txBody>
              <a:bodyPr/>
              <a:lstStyle/>
              <a:p>
                <a:r>
                  <a:rPr lang="es-MX">
                    <a:noFill/>
                  </a:rPr>
                  <a:t> </a:t>
                </a:r>
              </a:p>
            </p:txBody>
          </p:sp>
        </mc:Fallback>
      </mc:AlternateContent>
      <p:graphicFrame>
        <p:nvGraphicFramePr>
          <p:cNvPr id="8" name="Gráfico 7">
            <a:extLst>
              <a:ext uri="{FF2B5EF4-FFF2-40B4-BE49-F238E27FC236}">
                <a16:creationId xmlns:a16="http://schemas.microsoft.com/office/drawing/2014/main" id="{06B718D3-65A8-98B2-CA48-FA550272FB1E}"/>
              </a:ext>
            </a:extLst>
          </p:cNvPr>
          <p:cNvGraphicFramePr>
            <a:graphicFrameLocks/>
          </p:cNvGraphicFramePr>
          <p:nvPr/>
        </p:nvGraphicFramePr>
        <p:xfrm>
          <a:off x="5188946" y="3196610"/>
          <a:ext cx="5042535" cy="3513773"/>
        </p:xfrm>
        <a:graphic>
          <a:graphicData uri="http://schemas.openxmlformats.org/drawingml/2006/chart">
            <c:chart xmlns:c="http://schemas.openxmlformats.org/drawingml/2006/chart" xmlns:r="http://schemas.openxmlformats.org/officeDocument/2006/relationships" r:id="rId5"/>
          </a:graphicData>
        </a:graphic>
      </p:graphicFrame>
      <p:cxnSp>
        <p:nvCxnSpPr>
          <p:cNvPr id="10" name="Conector recto 9">
            <a:extLst>
              <a:ext uri="{FF2B5EF4-FFF2-40B4-BE49-F238E27FC236}">
                <a16:creationId xmlns:a16="http://schemas.microsoft.com/office/drawing/2014/main" id="{7208E840-05D0-FC38-BCFD-A7AFEEAEFDBA}"/>
              </a:ext>
            </a:extLst>
          </p:cNvPr>
          <p:cNvCxnSpPr/>
          <p:nvPr/>
        </p:nvCxnSpPr>
        <p:spPr>
          <a:xfrm flipV="1">
            <a:off x="6493164" y="5024582"/>
            <a:ext cx="3029527" cy="1043709"/>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F89F09BC-2A78-2DC3-EE2F-DF72C5BD5B15}"/>
                  </a:ext>
                </a:extLst>
              </p:cNvPr>
              <p:cNvSpPr txBox="1"/>
              <p:nvPr/>
            </p:nvSpPr>
            <p:spPr>
              <a:xfrm>
                <a:off x="691079" y="3471337"/>
                <a:ext cx="1509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r>
                        <a:rPr lang="es-ES" b="0" i="1" smtClean="0">
                          <a:latin typeface="Cambria Math" panose="02040503050406030204" pitchFamily="18" charset="0"/>
                        </a:rPr>
                        <m:t>𝑥</m:t>
                      </m:r>
                    </m:oMath>
                  </m:oMathPara>
                </a14:m>
                <a:endParaRPr lang="es-ES" b="0" dirty="0"/>
              </a:p>
            </p:txBody>
          </p:sp>
        </mc:Choice>
        <mc:Fallback xmlns="">
          <p:sp>
            <p:nvSpPr>
              <p:cNvPr id="6" name="CuadroTexto 5">
                <a:extLst>
                  <a:ext uri="{FF2B5EF4-FFF2-40B4-BE49-F238E27FC236}">
                    <a16:creationId xmlns:a16="http://schemas.microsoft.com/office/drawing/2014/main" id="{BF64F70E-B2FA-25B9-74C1-FD1FEF76027A}"/>
                  </a:ext>
                </a:extLst>
              </p:cNvPr>
              <p:cNvSpPr txBox="1">
                <a:spLocks noRot="1" noChangeAspect="1" noMove="1" noResize="1" noEditPoints="1" noAdjustHandles="1" noChangeArrowheads="1" noChangeShapeType="1" noTextEdit="1"/>
              </p:cNvSpPr>
              <p:nvPr/>
            </p:nvSpPr>
            <p:spPr>
              <a:xfrm>
                <a:off x="691079" y="3471337"/>
                <a:ext cx="1509142" cy="369332"/>
              </a:xfrm>
              <a:prstGeom prst="rect">
                <a:avLst/>
              </a:prstGeom>
              <a:blipFill>
                <a:blip r:embed="rId6"/>
                <a:stretch>
                  <a:fillRect/>
                </a:stretch>
              </a:blipFill>
            </p:spPr>
            <p:txBody>
              <a:bodyPr/>
              <a:lstStyle/>
              <a:p>
                <a:r>
                  <a:rPr lang="es-MX">
                    <a:noFill/>
                  </a:rPr>
                  <a:t> </a:t>
                </a:r>
              </a:p>
            </p:txBody>
          </p:sp>
        </mc:Fallback>
      </mc:AlternateContent>
      <p:sp>
        <p:nvSpPr>
          <p:cNvPr id="9" name="Marcador de número de diapositiva 8">
            <a:extLst>
              <a:ext uri="{FF2B5EF4-FFF2-40B4-BE49-F238E27FC236}">
                <a16:creationId xmlns:a16="http://schemas.microsoft.com/office/drawing/2014/main" id="{B354C6AC-469D-213D-2815-A121C7B1565A}"/>
              </a:ext>
            </a:extLst>
          </p:cNvPr>
          <p:cNvSpPr>
            <a:spLocks noGrp="1"/>
          </p:cNvSpPr>
          <p:nvPr>
            <p:ph type="sldNum" sz="quarter" idx="12"/>
          </p:nvPr>
        </p:nvSpPr>
        <p:spPr/>
        <p:txBody>
          <a:bodyPr/>
          <a:lstStyle/>
          <a:p>
            <a:fld id="{CC057153-B650-4DEB-B370-79DDCFDCE934}" type="slidenum">
              <a:rPr lang="en-US" smtClean="0"/>
              <a:t>121</a:t>
            </a:fld>
            <a:endParaRPr lang="en-US"/>
          </a:p>
        </p:txBody>
      </p:sp>
    </p:spTree>
    <p:extLst>
      <p:ext uri="{BB962C8B-B14F-4D97-AF65-F5344CB8AC3E}">
        <p14:creationId xmlns:p14="http://schemas.microsoft.com/office/powerpoint/2010/main" val="407519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37B32-95C0-1D93-3EA2-05E49F2B750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7FFAE7A-B64D-7190-3B22-05374356AE7F}"/>
              </a:ext>
            </a:extLst>
          </p:cNvPr>
          <p:cNvSpPr>
            <a:spLocks noGrp="1"/>
          </p:cNvSpPr>
          <p:nvPr>
            <p:ph type="title"/>
          </p:nvPr>
        </p:nvSpPr>
        <p:spPr>
          <a:xfrm>
            <a:off x="691079" y="424873"/>
            <a:ext cx="10325000" cy="764487"/>
          </a:xfrm>
        </p:spPr>
        <p:txBody>
          <a:bodyPr/>
          <a:lstStyle/>
          <a:p>
            <a:r>
              <a:rPr lang="es-ES" dirty="0"/>
              <a:t>Paso 2. Cálculo de predicciones y error</a:t>
            </a:r>
            <a:endParaRPr lang="es-MX" dirty="0"/>
          </a:p>
        </p:txBody>
      </p:sp>
      <p:pic>
        <p:nvPicPr>
          <p:cNvPr id="3" name="Imagen 2" descr="Imagen que contiene Logotipo&#10;&#10;Descripción generada automáticamente">
            <a:extLst>
              <a:ext uri="{FF2B5EF4-FFF2-40B4-BE49-F238E27FC236}">
                <a16:creationId xmlns:a16="http://schemas.microsoft.com/office/drawing/2014/main" id="{44C5901D-6A48-582E-B2BF-9B1436E48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mc:AlternateContent xmlns:mc="http://schemas.openxmlformats.org/markup-compatibility/2006" xmlns:a14="http://schemas.microsoft.com/office/drawing/2010/main">
        <mc:Choice Requires="a14">
          <p:graphicFrame>
            <p:nvGraphicFramePr>
              <p:cNvPr id="4" name="Tabla 4">
                <a:extLst>
                  <a:ext uri="{FF2B5EF4-FFF2-40B4-BE49-F238E27FC236}">
                    <a16:creationId xmlns:a16="http://schemas.microsoft.com/office/drawing/2014/main" id="{324657F9-0634-B677-659D-3872CB7761C7}"/>
                  </a:ext>
                </a:extLst>
              </p:cNvPr>
              <p:cNvGraphicFramePr>
                <a:graphicFrameLocks noGrp="1"/>
              </p:cNvGraphicFramePr>
              <p:nvPr>
                <p:ph idx="1"/>
              </p:nvPr>
            </p:nvGraphicFramePr>
            <p:xfrm>
              <a:off x="1766919" y="1163132"/>
              <a:ext cx="6722999" cy="1854200"/>
            </p:xfrm>
            <a:graphic>
              <a:graphicData uri="http://schemas.openxmlformats.org/drawingml/2006/table">
                <a:tbl>
                  <a:tblPr firstRow="1" bandRow="1">
                    <a:tableStyleId>{5C22544A-7EE6-4342-B048-85BDC9FD1C3A}</a:tableStyleId>
                  </a:tblPr>
                  <a:tblGrid>
                    <a:gridCol w="1966214">
                      <a:extLst>
                        <a:ext uri="{9D8B030D-6E8A-4147-A177-3AD203B41FA5}">
                          <a16:colId xmlns:a16="http://schemas.microsoft.com/office/drawing/2014/main" val="1446782978"/>
                        </a:ext>
                      </a:extLst>
                    </a:gridCol>
                    <a:gridCol w="1939417">
                      <a:extLst>
                        <a:ext uri="{9D8B030D-6E8A-4147-A177-3AD203B41FA5}">
                          <a16:colId xmlns:a16="http://schemas.microsoft.com/office/drawing/2014/main" val="3230858110"/>
                        </a:ext>
                      </a:extLst>
                    </a:gridCol>
                    <a:gridCol w="2817368">
                      <a:extLst>
                        <a:ext uri="{9D8B030D-6E8A-4147-A177-3AD203B41FA5}">
                          <a16:colId xmlns:a16="http://schemas.microsoft.com/office/drawing/2014/main" val="3867756109"/>
                        </a:ext>
                      </a:extLst>
                    </a:gridCol>
                  </a:tblGrid>
                  <a:tr h="370840">
                    <a:tc>
                      <a:txBody>
                        <a:bodyPr/>
                        <a:lstStyle/>
                        <a:p>
                          <a14:m>
                            <m:oMath xmlns:m="http://schemas.openxmlformats.org/officeDocument/2006/math">
                              <m:r>
                                <a:rPr lang="es-ES" i="1" dirty="0" smtClean="0">
                                  <a:latin typeface="Cambria Math" panose="02040503050406030204" pitchFamily="18" charset="0"/>
                                </a:rPr>
                                <m:t>𝑥</m:t>
                              </m:r>
                            </m:oMath>
                          </a14:m>
                          <a:r>
                            <a:rPr lang="es-MX" dirty="0"/>
                            <a:t> (Study</a:t>
                          </a:r>
                          <a:r>
                            <a:rPr lang="es-MX" baseline="0" dirty="0"/>
                            <a:t> Hours)</a:t>
                          </a:r>
                          <a:endParaRPr lang="es-MX" dirty="0"/>
                        </a:p>
                      </a:txBody>
                      <a:tcPr/>
                    </a:tc>
                    <a:tc>
                      <a:txBody>
                        <a:bodyPr/>
                        <a:lstStyle/>
                        <a:p>
                          <a14:m>
                            <m:oMath xmlns:m="http://schemas.openxmlformats.org/officeDocument/2006/math">
                              <m:r>
                                <a:rPr lang="es-ES" i="1" dirty="0" smtClean="0">
                                  <a:latin typeface="Cambria Math" panose="02040503050406030204" pitchFamily="18" charset="0"/>
                                </a:rPr>
                                <m:t>𝑦</m:t>
                              </m:r>
                            </m:oMath>
                          </a14:m>
                          <a:r>
                            <a:rPr lang="es-MX" dirty="0"/>
                            <a:t> (Exam</a:t>
                          </a:r>
                          <a:r>
                            <a:rPr lang="es-MX" baseline="0" dirty="0"/>
                            <a:t> Score</a:t>
                          </a:r>
                          <a:r>
                            <a:rPr lang="es-MX" dirty="0"/>
                            <a:t>)</a:t>
                          </a:r>
                        </a:p>
                      </a:txBody>
                      <a:tcPr/>
                    </a:tc>
                    <a:tc>
                      <a:txBody>
                        <a:bodyPr/>
                        <a:lstStyle/>
                        <a:p>
                          <a14:m>
                            <m:oMath xmlns:m="http://schemas.openxmlformats.org/officeDocument/2006/math">
                              <m:r>
                                <a:rPr lang="es-ES" b="1" i="1" smtClean="0">
                                  <a:latin typeface="Cambria Math" panose="02040503050406030204" pitchFamily="18" charset="0"/>
                                </a:rPr>
                                <m:t>𝒉</m:t>
                              </m:r>
                              <m:d>
                                <m:dPr>
                                  <m:ctrlPr>
                                    <a:rPr lang="es-ES" b="1" i="1" smtClean="0">
                                      <a:latin typeface="Cambria Math" panose="02040503050406030204" pitchFamily="18" charset="0"/>
                                    </a:rPr>
                                  </m:ctrlPr>
                                </m:dPr>
                                <m:e>
                                  <m:r>
                                    <a:rPr lang="es-ES" b="1" i="1" smtClean="0">
                                      <a:latin typeface="Cambria Math" panose="02040503050406030204" pitchFamily="18" charset="0"/>
                                    </a:rPr>
                                    <m:t>𝒙</m:t>
                                  </m:r>
                                </m:e>
                              </m:d>
                              <m:r>
                                <a:rPr lang="es-ES" b="1" i="1" smtClean="0">
                                  <a:latin typeface="Cambria Math" panose="02040503050406030204" pitchFamily="18" charset="0"/>
                                </a:rPr>
                                <m:t>=</m:t>
                              </m:r>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𝒚</m:t>
                                  </m:r>
                                </m:e>
                              </m:acc>
                            </m:oMath>
                          </a14:m>
                          <a:r>
                            <a:rPr lang="es-MX" dirty="0"/>
                            <a:t> (Predictions)</a:t>
                          </a:r>
                        </a:p>
                      </a:txBody>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20</a:t>
                          </a:r>
                          <a:endParaRPr lang="es-MX" dirty="0"/>
                        </a:p>
                      </a:txBody>
                      <a:tcPr/>
                    </a:tc>
                    <a:tc>
                      <a:txBody>
                        <a:bodyPr/>
                        <a:lstStyle/>
                        <a:p>
                          <a:pPr algn="ctr"/>
                          <a:r>
                            <a:rPr lang="es-ES" dirty="0"/>
                            <a:t>10</a:t>
                          </a: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40</a:t>
                          </a:r>
                          <a:endParaRPr lang="es-MX" dirty="0"/>
                        </a:p>
                      </a:txBody>
                      <a:tcPr/>
                    </a:tc>
                    <a:tc>
                      <a:txBody>
                        <a:bodyPr/>
                        <a:lstStyle/>
                        <a:p>
                          <a:pPr algn="ctr"/>
                          <a:r>
                            <a:rPr lang="es-ES" dirty="0"/>
                            <a:t>20</a:t>
                          </a: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50</a:t>
                          </a:r>
                          <a:endParaRPr lang="es-MX" dirty="0"/>
                        </a:p>
                      </a:txBody>
                      <a:tcPr/>
                    </a:tc>
                    <a:tc>
                      <a:txBody>
                        <a:bodyPr/>
                        <a:lstStyle/>
                        <a:p>
                          <a:pPr algn="ctr"/>
                          <a:r>
                            <a:rPr lang="es-ES" dirty="0"/>
                            <a:t>30</a:t>
                          </a: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dirty="0"/>
                            <a:t>70</a:t>
                          </a:r>
                          <a:endParaRPr lang="es-MX" dirty="0"/>
                        </a:p>
                      </a:txBody>
                      <a:tcPr/>
                    </a:tc>
                    <a:tc>
                      <a:txBody>
                        <a:bodyPr/>
                        <a:lstStyle/>
                        <a:p>
                          <a:pPr algn="ctr"/>
                          <a:r>
                            <a:rPr lang="es-ES" dirty="0"/>
                            <a:t>40</a:t>
                          </a:r>
                          <a:endParaRPr lang="es-MX" dirty="0"/>
                        </a:p>
                      </a:txBody>
                      <a:tcPr/>
                    </a:tc>
                    <a:extLst>
                      <a:ext uri="{0D108BD9-81ED-4DB2-BD59-A6C34878D82A}">
                        <a16:rowId xmlns:a16="http://schemas.microsoft.com/office/drawing/2014/main" val="1060673393"/>
                      </a:ext>
                    </a:extLst>
                  </a:tr>
                </a:tbl>
              </a:graphicData>
            </a:graphic>
          </p:graphicFrame>
        </mc:Choice>
        <mc:Fallback xmlns="">
          <p:graphicFrame>
            <p:nvGraphicFramePr>
              <p:cNvPr id="4" name="Tabla 4">
                <a:extLst>
                  <a:ext uri="{FF2B5EF4-FFF2-40B4-BE49-F238E27FC236}">
                    <a16:creationId xmlns:a16="http://schemas.microsoft.com/office/drawing/2014/main" id="{324657F9-0634-B677-659D-3872CB7761C7}"/>
                  </a:ext>
                </a:extLst>
              </p:cNvPr>
              <p:cNvGraphicFramePr>
                <a:graphicFrameLocks noGrp="1"/>
              </p:cNvGraphicFramePr>
              <p:nvPr>
                <p:ph idx="1"/>
                <p:extLst>
                  <p:ext uri="{D42A27DB-BD31-4B8C-83A1-F6EECF244321}">
                    <p14:modId xmlns:p14="http://schemas.microsoft.com/office/powerpoint/2010/main" val="1725298626"/>
                  </p:ext>
                </p:extLst>
              </p:nvPr>
            </p:nvGraphicFramePr>
            <p:xfrm>
              <a:off x="1766919" y="1163132"/>
              <a:ext cx="6722999" cy="1854200"/>
            </p:xfrm>
            <a:graphic>
              <a:graphicData uri="http://schemas.openxmlformats.org/drawingml/2006/table">
                <a:tbl>
                  <a:tblPr firstRow="1" bandRow="1">
                    <a:tableStyleId>{5C22544A-7EE6-4342-B048-85BDC9FD1C3A}</a:tableStyleId>
                  </a:tblPr>
                  <a:tblGrid>
                    <a:gridCol w="1966214">
                      <a:extLst>
                        <a:ext uri="{9D8B030D-6E8A-4147-A177-3AD203B41FA5}">
                          <a16:colId xmlns:a16="http://schemas.microsoft.com/office/drawing/2014/main" val="1446782978"/>
                        </a:ext>
                      </a:extLst>
                    </a:gridCol>
                    <a:gridCol w="1939417">
                      <a:extLst>
                        <a:ext uri="{9D8B030D-6E8A-4147-A177-3AD203B41FA5}">
                          <a16:colId xmlns:a16="http://schemas.microsoft.com/office/drawing/2014/main" val="3230858110"/>
                        </a:ext>
                      </a:extLst>
                    </a:gridCol>
                    <a:gridCol w="2817368">
                      <a:extLst>
                        <a:ext uri="{9D8B030D-6E8A-4147-A177-3AD203B41FA5}">
                          <a16:colId xmlns:a16="http://schemas.microsoft.com/office/drawing/2014/main" val="3867756109"/>
                        </a:ext>
                      </a:extLst>
                    </a:gridCol>
                  </a:tblGrid>
                  <a:tr h="370840">
                    <a:tc>
                      <a:txBody>
                        <a:bodyPr/>
                        <a:lstStyle/>
                        <a:p>
                          <a:endParaRPr lang="es-MX"/>
                        </a:p>
                      </a:txBody>
                      <a:tcPr>
                        <a:blipFill>
                          <a:blip r:embed="rId3"/>
                          <a:stretch>
                            <a:fillRect l="-310" t="-6557" r="-243034" b="-424590"/>
                          </a:stretch>
                        </a:blipFill>
                      </a:tcPr>
                    </a:tc>
                    <a:tc>
                      <a:txBody>
                        <a:bodyPr/>
                        <a:lstStyle/>
                        <a:p>
                          <a:endParaRPr lang="es-MX"/>
                        </a:p>
                      </a:txBody>
                      <a:tcPr>
                        <a:blipFill>
                          <a:blip r:embed="rId3"/>
                          <a:stretch>
                            <a:fillRect l="-101887" t="-6557" r="-146855" b="-424590"/>
                          </a:stretch>
                        </a:blipFill>
                      </a:tcPr>
                    </a:tc>
                    <a:tc>
                      <a:txBody>
                        <a:bodyPr/>
                        <a:lstStyle/>
                        <a:p>
                          <a:endParaRPr lang="es-MX"/>
                        </a:p>
                      </a:txBody>
                      <a:tcPr>
                        <a:blipFill>
                          <a:blip r:embed="rId3"/>
                          <a:stretch>
                            <a:fillRect l="-138661" t="-6557" r="-864" b="-424590"/>
                          </a:stretch>
                        </a:blipFill>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20</a:t>
                          </a:r>
                          <a:endParaRPr lang="es-MX" dirty="0"/>
                        </a:p>
                      </a:txBody>
                      <a:tcPr/>
                    </a:tc>
                    <a:tc>
                      <a:txBody>
                        <a:bodyPr/>
                        <a:lstStyle/>
                        <a:p>
                          <a:pPr algn="ctr"/>
                          <a:r>
                            <a:rPr lang="es-ES" dirty="0"/>
                            <a:t>10</a:t>
                          </a: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40</a:t>
                          </a:r>
                          <a:endParaRPr lang="es-MX" dirty="0"/>
                        </a:p>
                      </a:txBody>
                      <a:tcPr/>
                    </a:tc>
                    <a:tc>
                      <a:txBody>
                        <a:bodyPr/>
                        <a:lstStyle/>
                        <a:p>
                          <a:pPr algn="ctr"/>
                          <a:r>
                            <a:rPr lang="es-ES" dirty="0"/>
                            <a:t>20</a:t>
                          </a: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50</a:t>
                          </a:r>
                          <a:endParaRPr lang="es-MX" dirty="0"/>
                        </a:p>
                      </a:txBody>
                      <a:tcPr/>
                    </a:tc>
                    <a:tc>
                      <a:txBody>
                        <a:bodyPr/>
                        <a:lstStyle/>
                        <a:p>
                          <a:pPr algn="ctr"/>
                          <a:r>
                            <a:rPr lang="es-ES" dirty="0"/>
                            <a:t>30</a:t>
                          </a: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dirty="0"/>
                            <a:t>70</a:t>
                          </a:r>
                          <a:endParaRPr lang="es-MX" dirty="0"/>
                        </a:p>
                      </a:txBody>
                      <a:tcPr/>
                    </a:tc>
                    <a:tc>
                      <a:txBody>
                        <a:bodyPr/>
                        <a:lstStyle/>
                        <a:p>
                          <a:pPr algn="ctr"/>
                          <a:r>
                            <a:rPr lang="es-ES" dirty="0"/>
                            <a:t>40</a:t>
                          </a:r>
                          <a:endParaRPr lang="es-MX" dirty="0"/>
                        </a:p>
                      </a:txBody>
                      <a:tcPr/>
                    </a:tc>
                    <a:extLst>
                      <a:ext uri="{0D108BD9-81ED-4DB2-BD59-A6C34878D82A}">
                        <a16:rowId xmlns:a16="http://schemas.microsoft.com/office/drawing/2014/main" val="1060673393"/>
                      </a:ext>
                    </a:extLst>
                  </a:tr>
                </a:tbl>
              </a:graphicData>
            </a:graphic>
          </p:graphicFrame>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E616DB5-ADD1-D962-A6EB-AF3EBD150DFB}"/>
                  </a:ext>
                </a:extLst>
              </p:cNvPr>
              <p:cNvSpPr txBox="1"/>
              <p:nvPr/>
            </p:nvSpPr>
            <p:spPr>
              <a:xfrm>
                <a:off x="464985" y="4176016"/>
                <a:ext cx="440864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i="1" smtClean="0">
                          <a:latin typeface="Cambria Math" panose="02040503050406030204" pitchFamily="18" charset="0"/>
                        </a:rPr>
                        <m:t>𝐽</m:t>
                      </m:r>
                      <m:d>
                        <m:dPr>
                          <m:ctrlPr>
                            <a:rPr lang="es-MX" sz="1800" i="1">
                              <a:latin typeface="Cambria Math" panose="02040503050406030204" pitchFamily="18" charset="0"/>
                            </a:rPr>
                          </m:ctrlPr>
                        </m:dPr>
                        <m:e>
                          <m:sSub>
                            <m:sSubPr>
                              <m:ctrlPr>
                                <a:rPr lang="es-MX" sz="1800" i="1">
                                  <a:latin typeface="Cambria Math" panose="02040503050406030204" pitchFamily="18" charset="0"/>
                                </a:rPr>
                              </m:ctrlPr>
                            </m:sSubPr>
                            <m:e>
                              <m:r>
                                <a:rPr lang="es-MX" sz="1800" i="1">
                                  <a:latin typeface="Cambria Math" panose="02040503050406030204" pitchFamily="18" charset="0"/>
                                </a:rPr>
                                <m:t>𝜃</m:t>
                              </m:r>
                            </m:e>
                            <m:sub>
                              <m:r>
                                <a:rPr lang="es-MX" sz="1800" i="1">
                                  <a:latin typeface="Cambria Math" panose="02040503050406030204" pitchFamily="18" charset="0"/>
                                </a:rPr>
                                <m:t>0</m:t>
                              </m:r>
                            </m:sub>
                          </m:sSub>
                          <m:r>
                            <a:rPr lang="es-MX" sz="1800" i="1">
                              <a:latin typeface="Cambria Math" panose="02040503050406030204" pitchFamily="18" charset="0"/>
                            </a:rPr>
                            <m:t>, </m:t>
                          </m:r>
                          <m:sSub>
                            <m:sSubPr>
                              <m:ctrlPr>
                                <a:rPr lang="es-MX" sz="1800" i="1">
                                  <a:latin typeface="Cambria Math" panose="02040503050406030204" pitchFamily="18" charset="0"/>
                                </a:rPr>
                              </m:ctrlPr>
                            </m:sSubPr>
                            <m:e>
                              <m:r>
                                <a:rPr lang="es-MX" sz="1800" i="1">
                                  <a:latin typeface="Cambria Math" panose="02040503050406030204" pitchFamily="18" charset="0"/>
                                </a:rPr>
                                <m:t>𝜃</m:t>
                              </m:r>
                            </m:e>
                            <m:sub>
                              <m:r>
                                <a:rPr lang="es-MX" sz="1800" i="1">
                                  <a:latin typeface="Cambria Math" panose="02040503050406030204" pitchFamily="18" charset="0"/>
                                </a:rPr>
                                <m:t>1</m:t>
                              </m:r>
                            </m:sub>
                          </m:sSub>
                        </m:e>
                      </m:d>
                      <m:r>
                        <a:rPr lang="es-MX" sz="1800" i="1">
                          <a:latin typeface="Cambria Math" panose="02040503050406030204" pitchFamily="18" charset="0"/>
                        </a:rPr>
                        <m:t>=</m:t>
                      </m:r>
                      <m:f>
                        <m:fPr>
                          <m:ctrlPr>
                            <a:rPr lang="es-MX" sz="1800" i="1">
                              <a:latin typeface="Cambria Math" panose="02040503050406030204" pitchFamily="18" charset="0"/>
                            </a:rPr>
                          </m:ctrlPr>
                        </m:fPr>
                        <m:num>
                          <m:r>
                            <a:rPr lang="es-MX" sz="1800" i="1">
                              <a:latin typeface="Cambria Math" panose="02040503050406030204" pitchFamily="18" charset="0"/>
                            </a:rPr>
                            <m:t>1</m:t>
                          </m:r>
                        </m:num>
                        <m:den>
                          <m:r>
                            <a:rPr lang="es-MX" sz="1800" i="1">
                              <a:latin typeface="Cambria Math" panose="02040503050406030204" pitchFamily="18" charset="0"/>
                            </a:rPr>
                            <m:t>2</m:t>
                          </m:r>
                          <m:r>
                            <a:rPr lang="es-MX" sz="1800" i="1">
                              <a:latin typeface="Cambria Math" panose="02040503050406030204" pitchFamily="18" charset="0"/>
                            </a:rPr>
                            <m:t>𝑚</m:t>
                          </m:r>
                        </m:den>
                      </m:f>
                      <m:nary>
                        <m:naryPr>
                          <m:chr m:val="∑"/>
                          <m:limLoc m:val="undOvr"/>
                          <m:ctrlPr>
                            <a:rPr lang="es-MX" sz="1800" i="1">
                              <a:latin typeface="Cambria Math" panose="02040503050406030204" pitchFamily="18" charset="0"/>
                            </a:rPr>
                          </m:ctrlPr>
                        </m:naryPr>
                        <m:sub>
                          <m:r>
                            <a:rPr lang="es-MX" sz="1800" i="1">
                              <a:latin typeface="Cambria Math" panose="02040503050406030204" pitchFamily="18" charset="0"/>
                            </a:rPr>
                            <m:t>𝑖</m:t>
                          </m:r>
                          <m:r>
                            <a:rPr lang="es-MX" sz="1800" i="1">
                              <a:latin typeface="Cambria Math" panose="02040503050406030204" pitchFamily="18" charset="0"/>
                            </a:rPr>
                            <m:t>=1</m:t>
                          </m:r>
                        </m:sub>
                        <m:sup>
                          <m:r>
                            <a:rPr lang="es-MX" sz="1800" i="1">
                              <a:latin typeface="Cambria Math" panose="02040503050406030204" pitchFamily="18" charset="0"/>
                            </a:rPr>
                            <m:t>𝑚</m:t>
                          </m:r>
                        </m:sup>
                        <m:e>
                          <m:sSup>
                            <m:sSupPr>
                              <m:ctrlPr>
                                <a:rPr lang="es-MX" sz="1800" i="1">
                                  <a:latin typeface="Cambria Math" panose="02040503050406030204" pitchFamily="18" charset="0"/>
                                </a:rPr>
                              </m:ctrlPr>
                            </m:sSupPr>
                            <m:e>
                              <m:d>
                                <m:dPr>
                                  <m:ctrlPr>
                                    <a:rPr lang="es-MX" sz="1800" i="1">
                                      <a:latin typeface="Cambria Math" panose="02040503050406030204" pitchFamily="18" charset="0"/>
                                    </a:rPr>
                                  </m:ctrlPr>
                                </m:dPr>
                                <m:e>
                                  <m:sSub>
                                    <m:sSubPr>
                                      <m:ctrlPr>
                                        <a:rPr lang="es-MX" sz="1800" i="1">
                                          <a:latin typeface="Cambria Math" panose="02040503050406030204" pitchFamily="18" charset="0"/>
                                        </a:rPr>
                                      </m:ctrlPr>
                                    </m:sSubPr>
                                    <m:e>
                                      <m:r>
                                        <a:rPr lang="es-MX" sz="1800" i="1">
                                          <a:latin typeface="Cambria Math" panose="02040503050406030204" pitchFamily="18" charset="0"/>
                                        </a:rPr>
                                        <m:t>h</m:t>
                                      </m:r>
                                    </m:e>
                                    <m:sub>
                                      <m:r>
                                        <a:rPr lang="es-MX" sz="1800" i="1">
                                          <a:latin typeface="Cambria Math" panose="02040503050406030204" pitchFamily="18" charset="0"/>
                                        </a:rPr>
                                        <m:t>𝜃</m:t>
                                      </m:r>
                                    </m:sub>
                                  </m:sSub>
                                  <m:d>
                                    <m:dPr>
                                      <m:ctrlPr>
                                        <a:rPr lang="es-MX" sz="1800" i="1">
                                          <a:latin typeface="Cambria Math" panose="02040503050406030204" pitchFamily="18" charset="0"/>
                                        </a:rPr>
                                      </m:ctrlPr>
                                    </m:dPr>
                                    <m:e>
                                      <m:sSup>
                                        <m:sSupPr>
                                          <m:ctrlPr>
                                            <a:rPr lang="es-MX" i="1">
                                              <a:latin typeface="Cambria Math" panose="02040503050406030204" pitchFamily="18" charset="0"/>
                                            </a:rPr>
                                          </m:ctrlPr>
                                        </m:sSupPr>
                                        <m:e>
                                          <m:r>
                                            <a:rPr lang="es-ES" b="0" i="1" smtClean="0">
                                              <a:latin typeface="Cambria Math" panose="02040503050406030204" pitchFamily="18" charset="0"/>
                                            </a:rPr>
                                            <m:t>𝑥</m:t>
                                          </m:r>
                                        </m:e>
                                        <m:sup>
                                          <m:r>
                                            <a:rPr lang="es-MX" i="1">
                                              <a:latin typeface="Cambria Math" panose="02040503050406030204" pitchFamily="18" charset="0"/>
                                            </a:rPr>
                                            <m:t>(</m:t>
                                          </m:r>
                                          <m:r>
                                            <a:rPr lang="es-MX" i="1">
                                              <a:latin typeface="Cambria Math" panose="02040503050406030204" pitchFamily="18" charset="0"/>
                                            </a:rPr>
                                            <m:t>𝑖</m:t>
                                          </m:r>
                                          <m:r>
                                            <a:rPr lang="es-MX" i="1">
                                              <a:latin typeface="Cambria Math" panose="02040503050406030204" pitchFamily="18" charset="0"/>
                                            </a:rPr>
                                            <m:t>)</m:t>
                                          </m:r>
                                        </m:sup>
                                      </m:sSup>
                                    </m:e>
                                  </m:d>
                                  <m:r>
                                    <a:rPr lang="es-MX" sz="1800" i="1">
                                      <a:latin typeface="Cambria Math" panose="02040503050406030204" pitchFamily="18" charset="0"/>
                                    </a:rPr>
                                    <m:t>−</m:t>
                                  </m:r>
                                  <m:sSup>
                                    <m:sSupPr>
                                      <m:ctrlPr>
                                        <a:rPr lang="es-MX" sz="1800" i="1">
                                          <a:latin typeface="Cambria Math" panose="02040503050406030204" pitchFamily="18" charset="0"/>
                                        </a:rPr>
                                      </m:ctrlPr>
                                    </m:sSupPr>
                                    <m:e>
                                      <m:r>
                                        <a:rPr lang="es-MX" sz="1800" i="1">
                                          <a:latin typeface="Cambria Math" panose="02040503050406030204" pitchFamily="18" charset="0"/>
                                        </a:rPr>
                                        <m:t>𝑦</m:t>
                                      </m:r>
                                    </m:e>
                                    <m:sup>
                                      <m:r>
                                        <a:rPr lang="es-MX" sz="1800" i="1">
                                          <a:latin typeface="Cambria Math" panose="02040503050406030204" pitchFamily="18" charset="0"/>
                                        </a:rPr>
                                        <m:t>(</m:t>
                                      </m:r>
                                      <m:r>
                                        <a:rPr lang="es-MX" sz="1800" i="1">
                                          <a:latin typeface="Cambria Math" panose="02040503050406030204" pitchFamily="18" charset="0"/>
                                        </a:rPr>
                                        <m:t>𝑖</m:t>
                                      </m:r>
                                      <m:r>
                                        <a:rPr lang="es-MX" sz="1800" i="1">
                                          <a:latin typeface="Cambria Math" panose="02040503050406030204" pitchFamily="18" charset="0"/>
                                        </a:rPr>
                                        <m:t>)</m:t>
                                      </m:r>
                                    </m:sup>
                                  </m:sSup>
                                </m:e>
                              </m:d>
                            </m:e>
                            <m:sup>
                              <m:r>
                                <a:rPr lang="es-MX" sz="1800" i="1">
                                  <a:latin typeface="Cambria Math" panose="02040503050406030204" pitchFamily="18" charset="0"/>
                                </a:rPr>
                                <m:t>2</m:t>
                              </m:r>
                            </m:sup>
                          </m:sSup>
                        </m:e>
                      </m:nary>
                    </m:oMath>
                  </m:oMathPara>
                </a14:m>
                <a:endParaRPr lang="es-MX" dirty="0"/>
              </a:p>
            </p:txBody>
          </p:sp>
        </mc:Choice>
        <mc:Fallback xmlns="">
          <p:sp>
            <p:nvSpPr>
              <p:cNvPr id="7" name="CuadroTexto 6">
                <a:extLst>
                  <a:ext uri="{FF2B5EF4-FFF2-40B4-BE49-F238E27FC236}">
                    <a16:creationId xmlns:a16="http://schemas.microsoft.com/office/drawing/2014/main" id="{5900E225-7B48-8EE4-D54C-C4ECFB794D21}"/>
                  </a:ext>
                </a:extLst>
              </p:cNvPr>
              <p:cNvSpPr txBox="1">
                <a:spLocks noRot="1" noChangeAspect="1" noMove="1" noResize="1" noEditPoints="1" noAdjustHandles="1" noChangeArrowheads="1" noChangeShapeType="1" noTextEdit="1"/>
              </p:cNvSpPr>
              <p:nvPr/>
            </p:nvSpPr>
            <p:spPr>
              <a:xfrm>
                <a:off x="464985" y="4176016"/>
                <a:ext cx="4408648" cy="848566"/>
              </a:xfrm>
              <a:prstGeom prst="rect">
                <a:avLst/>
              </a:prstGeom>
              <a:blipFill>
                <a:blip r:embed="rId4"/>
                <a:stretch>
                  <a:fillRect/>
                </a:stretch>
              </a:blipFill>
            </p:spPr>
            <p:txBody>
              <a:bodyPr/>
              <a:lstStyle/>
              <a:p>
                <a:r>
                  <a:rPr lang="es-MX">
                    <a:noFill/>
                  </a:rPr>
                  <a:t> </a:t>
                </a:r>
              </a:p>
            </p:txBody>
          </p:sp>
        </mc:Fallback>
      </mc:AlternateContent>
      <p:graphicFrame>
        <p:nvGraphicFramePr>
          <p:cNvPr id="8" name="Gráfico 7">
            <a:extLst>
              <a:ext uri="{FF2B5EF4-FFF2-40B4-BE49-F238E27FC236}">
                <a16:creationId xmlns:a16="http://schemas.microsoft.com/office/drawing/2014/main" id="{C3A36A95-8926-0AD9-B75F-FC42E1670EFB}"/>
              </a:ext>
            </a:extLst>
          </p:cNvPr>
          <p:cNvGraphicFramePr>
            <a:graphicFrameLocks/>
          </p:cNvGraphicFramePr>
          <p:nvPr/>
        </p:nvGraphicFramePr>
        <p:xfrm>
          <a:off x="5188946" y="3196610"/>
          <a:ext cx="5042535" cy="3513773"/>
        </p:xfrm>
        <a:graphic>
          <a:graphicData uri="http://schemas.openxmlformats.org/drawingml/2006/chart">
            <c:chart xmlns:c="http://schemas.openxmlformats.org/drawingml/2006/chart" xmlns:r="http://schemas.openxmlformats.org/officeDocument/2006/relationships" r:id="rId5"/>
          </a:graphicData>
        </a:graphic>
      </p:graphicFrame>
      <p:cxnSp>
        <p:nvCxnSpPr>
          <p:cNvPr id="10" name="Conector recto 9">
            <a:extLst>
              <a:ext uri="{FF2B5EF4-FFF2-40B4-BE49-F238E27FC236}">
                <a16:creationId xmlns:a16="http://schemas.microsoft.com/office/drawing/2014/main" id="{D628F9B3-2318-DD2B-E32F-F0F0B13AA7F2}"/>
              </a:ext>
            </a:extLst>
          </p:cNvPr>
          <p:cNvCxnSpPr/>
          <p:nvPr/>
        </p:nvCxnSpPr>
        <p:spPr>
          <a:xfrm flipV="1">
            <a:off x="6493164" y="5024582"/>
            <a:ext cx="3029527" cy="1043709"/>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AA5FCA74-F8B2-C0BA-80C3-281B30EA09BA}"/>
                  </a:ext>
                </a:extLst>
              </p:cNvPr>
              <p:cNvSpPr txBox="1"/>
              <p:nvPr/>
            </p:nvSpPr>
            <p:spPr>
              <a:xfrm>
                <a:off x="691079" y="3471337"/>
                <a:ext cx="1509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r>
                        <a:rPr lang="es-ES" b="0" i="1" smtClean="0">
                          <a:latin typeface="Cambria Math" panose="02040503050406030204" pitchFamily="18" charset="0"/>
                        </a:rPr>
                        <m:t>𝑥</m:t>
                      </m:r>
                    </m:oMath>
                  </m:oMathPara>
                </a14:m>
                <a:endParaRPr lang="es-ES" b="0" dirty="0"/>
              </a:p>
            </p:txBody>
          </p:sp>
        </mc:Choice>
        <mc:Fallback xmlns="">
          <p:sp>
            <p:nvSpPr>
              <p:cNvPr id="6" name="CuadroTexto 5">
                <a:extLst>
                  <a:ext uri="{FF2B5EF4-FFF2-40B4-BE49-F238E27FC236}">
                    <a16:creationId xmlns:a16="http://schemas.microsoft.com/office/drawing/2014/main" id="{BF64F70E-B2FA-25B9-74C1-FD1FEF76027A}"/>
                  </a:ext>
                </a:extLst>
              </p:cNvPr>
              <p:cNvSpPr txBox="1">
                <a:spLocks noRot="1" noChangeAspect="1" noMove="1" noResize="1" noEditPoints="1" noAdjustHandles="1" noChangeArrowheads="1" noChangeShapeType="1" noTextEdit="1"/>
              </p:cNvSpPr>
              <p:nvPr/>
            </p:nvSpPr>
            <p:spPr>
              <a:xfrm>
                <a:off x="691079" y="3471337"/>
                <a:ext cx="1509142" cy="369332"/>
              </a:xfrm>
              <a:prstGeom prst="rect">
                <a:avLst/>
              </a:prstGeom>
              <a:blipFill>
                <a:blip r:embed="rId6"/>
                <a:stretch>
                  <a:fillRect/>
                </a:stretch>
              </a:blipFill>
            </p:spPr>
            <p:txBody>
              <a:bodyPr/>
              <a:lstStyle/>
              <a:p>
                <a:r>
                  <a:rPr lang="es-MX">
                    <a:noFill/>
                  </a:rPr>
                  <a:t> </a:t>
                </a:r>
              </a:p>
            </p:txBody>
          </p:sp>
        </mc:Fallback>
      </mc:AlternateContent>
      <p:sp>
        <p:nvSpPr>
          <p:cNvPr id="9" name="Marcador de número de diapositiva 8">
            <a:extLst>
              <a:ext uri="{FF2B5EF4-FFF2-40B4-BE49-F238E27FC236}">
                <a16:creationId xmlns:a16="http://schemas.microsoft.com/office/drawing/2014/main" id="{F1DA16B9-FA31-5C4D-2F62-4EC45BE5932E}"/>
              </a:ext>
            </a:extLst>
          </p:cNvPr>
          <p:cNvSpPr>
            <a:spLocks noGrp="1"/>
          </p:cNvSpPr>
          <p:nvPr>
            <p:ph type="sldNum" sz="quarter" idx="12"/>
          </p:nvPr>
        </p:nvSpPr>
        <p:spPr/>
        <p:txBody>
          <a:bodyPr/>
          <a:lstStyle/>
          <a:p>
            <a:fld id="{CC057153-B650-4DEB-B370-79DDCFDCE934}" type="slidenum">
              <a:rPr lang="en-US" smtClean="0"/>
              <a:t>122</a:t>
            </a:fld>
            <a:endParaRPr lang="en-US"/>
          </a:p>
        </p:txBody>
      </p:sp>
    </p:spTree>
    <p:extLst>
      <p:ext uri="{BB962C8B-B14F-4D97-AF65-F5344CB8AC3E}">
        <p14:creationId xmlns:p14="http://schemas.microsoft.com/office/powerpoint/2010/main" val="243325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C9AB6-FEC5-9467-A45A-D1AE565C127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D4C1B3-DB03-6016-8B30-2F74065D9DCF}"/>
              </a:ext>
            </a:extLst>
          </p:cNvPr>
          <p:cNvSpPr>
            <a:spLocks noGrp="1"/>
          </p:cNvSpPr>
          <p:nvPr>
            <p:ph type="title"/>
          </p:nvPr>
        </p:nvSpPr>
        <p:spPr/>
        <p:txBody>
          <a:bodyPr/>
          <a:lstStyle/>
          <a:p>
            <a:r>
              <a:rPr lang="es-ES" dirty="0"/>
              <a:t>Paso 3. Actualización de parámetros</a:t>
            </a:r>
            <a:endParaRPr lang="es-MX" dirty="0"/>
          </a:p>
        </p:txBody>
      </p:sp>
      <p:pic>
        <p:nvPicPr>
          <p:cNvPr id="3" name="Imagen 2" descr="Imagen que contiene Logotipo&#10;&#10;Descripción generada automáticamente">
            <a:extLst>
              <a:ext uri="{FF2B5EF4-FFF2-40B4-BE49-F238E27FC236}">
                <a16:creationId xmlns:a16="http://schemas.microsoft.com/office/drawing/2014/main" id="{78AC73E4-AAF9-D251-91BC-3776A3D47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mc:AlternateContent xmlns:mc="http://schemas.openxmlformats.org/markup-compatibility/2006" xmlns:a14="http://schemas.microsoft.com/office/drawing/2010/main">
        <mc:Choice Requires="a14">
          <p:graphicFrame>
            <p:nvGraphicFramePr>
              <p:cNvPr id="4" name="Tabla 4">
                <a:extLst>
                  <a:ext uri="{FF2B5EF4-FFF2-40B4-BE49-F238E27FC236}">
                    <a16:creationId xmlns:a16="http://schemas.microsoft.com/office/drawing/2014/main" id="{C0ADFCAD-243F-20AA-B930-C60970BE89DD}"/>
                  </a:ext>
                </a:extLst>
              </p:cNvPr>
              <p:cNvGraphicFramePr>
                <a:graphicFrameLocks noGrp="1"/>
              </p:cNvGraphicFramePr>
              <p:nvPr>
                <p:ph idx="1"/>
              </p:nvPr>
            </p:nvGraphicFramePr>
            <p:xfrm>
              <a:off x="1610356" y="1504372"/>
              <a:ext cx="8658162" cy="1854200"/>
            </p:xfrm>
            <a:graphic>
              <a:graphicData uri="http://schemas.openxmlformats.org/drawingml/2006/table">
                <a:tbl>
                  <a:tblPr firstRow="1" bandRow="1">
                    <a:tableStyleId>{5C22544A-7EE6-4342-B048-85BDC9FD1C3A}</a:tableStyleId>
                  </a:tblPr>
                  <a:tblGrid>
                    <a:gridCol w="2391664">
                      <a:extLst>
                        <a:ext uri="{9D8B030D-6E8A-4147-A177-3AD203B41FA5}">
                          <a16:colId xmlns:a16="http://schemas.microsoft.com/office/drawing/2014/main" val="1446782978"/>
                        </a:ext>
                      </a:extLst>
                    </a:gridCol>
                    <a:gridCol w="3449130">
                      <a:extLst>
                        <a:ext uri="{9D8B030D-6E8A-4147-A177-3AD203B41FA5}">
                          <a16:colId xmlns:a16="http://schemas.microsoft.com/office/drawing/2014/main" val="3230858110"/>
                        </a:ext>
                      </a:extLst>
                    </a:gridCol>
                    <a:gridCol w="2817368">
                      <a:extLst>
                        <a:ext uri="{9D8B030D-6E8A-4147-A177-3AD203B41FA5}">
                          <a16:colId xmlns:a16="http://schemas.microsoft.com/office/drawing/2014/main" val="3867756109"/>
                        </a:ext>
                      </a:extLst>
                    </a:gridCol>
                  </a:tblGrid>
                  <a:tr h="370840">
                    <a:tc>
                      <a:txBody>
                        <a:bodyPr/>
                        <a:lstStyle/>
                        <a:p>
                          <a14:m>
                            <m:oMath xmlns:m="http://schemas.openxmlformats.org/officeDocument/2006/math">
                              <m:r>
                                <a:rPr lang="es-ES" i="1" dirty="0" smtClean="0">
                                  <a:latin typeface="Cambria Math" panose="02040503050406030204" pitchFamily="18" charset="0"/>
                                </a:rPr>
                                <m:t>𝑥</m:t>
                              </m:r>
                            </m:oMath>
                          </a14:m>
                          <a:r>
                            <a:rPr lang="es-MX" dirty="0"/>
                            <a:t> (Horas de estudio</a:t>
                          </a:r>
                        </a:p>
                      </a:txBody>
                      <a:tcPr/>
                    </a:tc>
                    <a:tc>
                      <a:txBody>
                        <a:bodyPr/>
                        <a:lstStyle/>
                        <a:p>
                          <a14:m>
                            <m:oMath xmlns:m="http://schemas.openxmlformats.org/officeDocument/2006/math">
                              <m:r>
                                <a:rPr lang="es-ES" i="1" dirty="0" smtClean="0">
                                  <a:latin typeface="Cambria Math" panose="02040503050406030204" pitchFamily="18" charset="0"/>
                                </a:rPr>
                                <m:t>𝑦</m:t>
                              </m:r>
                            </m:oMath>
                          </a14:m>
                          <a:r>
                            <a:rPr lang="es-MX" dirty="0"/>
                            <a:t> (Calificación en el Examen)</a:t>
                          </a:r>
                        </a:p>
                      </a:txBody>
                      <a:tcPr/>
                    </a:tc>
                    <a:tc>
                      <a:txBody>
                        <a:bodyPr/>
                        <a:lstStyle/>
                        <a:p>
                          <a14:m>
                            <m:oMath xmlns:m="http://schemas.openxmlformats.org/officeDocument/2006/math">
                              <m:r>
                                <a:rPr lang="es-ES" b="1" i="1" smtClean="0">
                                  <a:latin typeface="Cambria Math" panose="02040503050406030204" pitchFamily="18" charset="0"/>
                                </a:rPr>
                                <m:t>𝒉</m:t>
                              </m:r>
                              <m:d>
                                <m:dPr>
                                  <m:ctrlPr>
                                    <a:rPr lang="es-ES" b="1" i="1" smtClean="0">
                                      <a:latin typeface="Cambria Math" panose="02040503050406030204" pitchFamily="18" charset="0"/>
                                    </a:rPr>
                                  </m:ctrlPr>
                                </m:dPr>
                                <m:e>
                                  <m:r>
                                    <a:rPr lang="es-ES" b="1" i="1" smtClean="0">
                                      <a:latin typeface="Cambria Math" panose="02040503050406030204" pitchFamily="18" charset="0"/>
                                    </a:rPr>
                                    <m:t>𝒙</m:t>
                                  </m:r>
                                </m:e>
                              </m:d>
                              <m:r>
                                <a:rPr lang="es-ES" b="1" i="1" smtClean="0">
                                  <a:latin typeface="Cambria Math" panose="02040503050406030204" pitchFamily="18" charset="0"/>
                                </a:rPr>
                                <m:t>=</m:t>
                              </m:r>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𝒚</m:t>
                                  </m:r>
                                </m:e>
                              </m:acc>
                            </m:oMath>
                          </a14:m>
                          <a:r>
                            <a:rPr lang="es-MX" dirty="0"/>
                            <a:t> (Predicciones)</a:t>
                          </a:r>
                        </a:p>
                      </a:txBody>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20</a:t>
                          </a:r>
                          <a:endParaRPr lang="es-MX" dirty="0"/>
                        </a:p>
                      </a:txBody>
                      <a:tcPr/>
                    </a:tc>
                    <a:tc>
                      <a:txBody>
                        <a:bodyPr/>
                        <a:lstStyle/>
                        <a:p>
                          <a:pPr algn="ct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40</a:t>
                          </a:r>
                          <a:endParaRPr lang="es-MX" dirty="0"/>
                        </a:p>
                      </a:txBody>
                      <a:tcPr/>
                    </a:tc>
                    <a:tc>
                      <a:txBody>
                        <a:bodyPr/>
                        <a:lstStyle/>
                        <a:p>
                          <a:pPr algn="ct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50</a:t>
                          </a:r>
                          <a:endParaRPr lang="es-MX" dirty="0"/>
                        </a:p>
                      </a:txBody>
                      <a:tcPr/>
                    </a:tc>
                    <a:tc>
                      <a:txBody>
                        <a:bodyPr/>
                        <a:lstStyle/>
                        <a:p>
                          <a:pPr algn="ct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dirty="0"/>
                            <a:t>70</a:t>
                          </a:r>
                          <a:endParaRPr lang="es-MX" dirty="0"/>
                        </a:p>
                      </a:txBody>
                      <a:tcPr/>
                    </a:tc>
                    <a:tc>
                      <a:txBody>
                        <a:bodyPr/>
                        <a:lstStyle/>
                        <a:p>
                          <a:pPr algn="ctr"/>
                          <a:endParaRPr lang="es-MX" dirty="0"/>
                        </a:p>
                      </a:txBody>
                      <a:tcPr/>
                    </a:tc>
                    <a:extLst>
                      <a:ext uri="{0D108BD9-81ED-4DB2-BD59-A6C34878D82A}">
                        <a16:rowId xmlns:a16="http://schemas.microsoft.com/office/drawing/2014/main" val="1060673393"/>
                      </a:ext>
                    </a:extLst>
                  </a:tr>
                </a:tbl>
              </a:graphicData>
            </a:graphic>
          </p:graphicFrame>
        </mc:Choice>
        <mc:Fallback xmlns="">
          <p:graphicFrame>
            <p:nvGraphicFramePr>
              <p:cNvPr id="4" name="Tabla 4">
                <a:extLst>
                  <a:ext uri="{FF2B5EF4-FFF2-40B4-BE49-F238E27FC236}">
                    <a16:creationId xmlns:a16="http://schemas.microsoft.com/office/drawing/2014/main" id="{C0ADFCAD-243F-20AA-B930-C60970BE89DD}"/>
                  </a:ext>
                </a:extLst>
              </p:cNvPr>
              <p:cNvGraphicFramePr>
                <a:graphicFrameLocks noGrp="1"/>
              </p:cNvGraphicFramePr>
              <p:nvPr>
                <p:ph idx="1"/>
                <p:extLst>
                  <p:ext uri="{D42A27DB-BD31-4B8C-83A1-F6EECF244321}">
                    <p14:modId xmlns:p14="http://schemas.microsoft.com/office/powerpoint/2010/main" val="534641137"/>
                  </p:ext>
                </p:extLst>
              </p:nvPr>
            </p:nvGraphicFramePr>
            <p:xfrm>
              <a:off x="1610356" y="1504372"/>
              <a:ext cx="8658162" cy="1854200"/>
            </p:xfrm>
            <a:graphic>
              <a:graphicData uri="http://schemas.openxmlformats.org/drawingml/2006/table">
                <a:tbl>
                  <a:tblPr firstRow="1" bandRow="1">
                    <a:tableStyleId>{5C22544A-7EE6-4342-B048-85BDC9FD1C3A}</a:tableStyleId>
                  </a:tblPr>
                  <a:tblGrid>
                    <a:gridCol w="2391664">
                      <a:extLst>
                        <a:ext uri="{9D8B030D-6E8A-4147-A177-3AD203B41FA5}">
                          <a16:colId xmlns:a16="http://schemas.microsoft.com/office/drawing/2014/main" val="1446782978"/>
                        </a:ext>
                      </a:extLst>
                    </a:gridCol>
                    <a:gridCol w="3449130">
                      <a:extLst>
                        <a:ext uri="{9D8B030D-6E8A-4147-A177-3AD203B41FA5}">
                          <a16:colId xmlns:a16="http://schemas.microsoft.com/office/drawing/2014/main" val="3230858110"/>
                        </a:ext>
                      </a:extLst>
                    </a:gridCol>
                    <a:gridCol w="2817368">
                      <a:extLst>
                        <a:ext uri="{9D8B030D-6E8A-4147-A177-3AD203B41FA5}">
                          <a16:colId xmlns:a16="http://schemas.microsoft.com/office/drawing/2014/main" val="3867756109"/>
                        </a:ext>
                      </a:extLst>
                    </a:gridCol>
                  </a:tblGrid>
                  <a:tr h="370840">
                    <a:tc>
                      <a:txBody>
                        <a:bodyPr/>
                        <a:lstStyle/>
                        <a:p>
                          <a:endParaRPr lang="es-MX"/>
                        </a:p>
                      </a:txBody>
                      <a:tcPr>
                        <a:blipFill>
                          <a:blip r:embed="rId3"/>
                          <a:stretch>
                            <a:fillRect l="-254" t="-6557" r="-262595" b="-424590"/>
                          </a:stretch>
                        </a:blipFill>
                      </a:tcPr>
                    </a:tc>
                    <a:tc>
                      <a:txBody>
                        <a:bodyPr/>
                        <a:lstStyle/>
                        <a:p>
                          <a:endParaRPr lang="es-MX"/>
                        </a:p>
                      </a:txBody>
                      <a:tcPr>
                        <a:blipFill>
                          <a:blip r:embed="rId3"/>
                          <a:stretch>
                            <a:fillRect l="-69611" t="-6557" r="-82332" b="-424590"/>
                          </a:stretch>
                        </a:blipFill>
                      </a:tcPr>
                    </a:tc>
                    <a:tc>
                      <a:txBody>
                        <a:bodyPr/>
                        <a:lstStyle/>
                        <a:p>
                          <a:endParaRPr lang="es-MX"/>
                        </a:p>
                      </a:txBody>
                      <a:tcPr>
                        <a:blipFill>
                          <a:blip r:embed="rId3"/>
                          <a:stretch>
                            <a:fillRect l="-207792" t="-6557" r="-866" b="-424590"/>
                          </a:stretch>
                        </a:blipFill>
                      </a:tcPr>
                    </a:tc>
                    <a:extLst>
                      <a:ext uri="{0D108BD9-81ED-4DB2-BD59-A6C34878D82A}">
                        <a16:rowId xmlns:a16="http://schemas.microsoft.com/office/drawing/2014/main" val="562597183"/>
                      </a:ext>
                    </a:extLst>
                  </a:tr>
                  <a:tr h="370840">
                    <a:tc>
                      <a:txBody>
                        <a:bodyPr/>
                        <a:lstStyle/>
                        <a:p>
                          <a:pPr algn="ctr"/>
                          <a:r>
                            <a:rPr lang="es-ES" dirty="0"/>
                            <a:t>1</a:t>
                          </a:r>
                          <a:endParaRPr lang="es-MX" dirty="0"/>
                        </a:p>
                      </a:txBody>
                      <a:tcPr/>
                    </a:tc>
                    <a:tc>
                      <a:txBody>
                        <a:bodyPr/>
                        <a:lstStyle/>
                        <a:p>
                          <a:pPr algn="ctr"/>
                          <a:r>
                            <a:rPr lang="es-ES" dirty="0"/>
                            <a:t>20</a:t>
                          </a:r>
                          <a:endParaRPr lang="es-MX" dirty="0"/>
                        </a:p>
                      </a:txBody>
                      <a:tcPr/>
                    </a:tc>
                    <a:tc>
                      <a:txBody>
                        <a:bodyPr/>
                        <a:lstStyle/>
                        <a:p>
                          <a:pPr algn="ctr"/>
                          <a:endParaRPr lang="es-MX" dirty="0"/>
                        </a:p>
                      </a:txBody>
                      <a:tcPr/>
                    </a:tc>
                    <a:extLst>
                      <a:ext uri="{0D108BD9-81ED-4DB2-BD59-A6C34878D82A}">
                        <a16:rowId xmlns:a16="http://schemas.microsoft.com/office/drawing/2014/main" val="591861314"/>
                      </a:ext>
                    </a:extLst>
                  </a:tr>
                  <a:tr h="370840">
                    <a:tc>
                      <a:txBody>
                        <a:bodyPr/>
                        <a:lstStyle/>
                        <a:p>
                          <a:pPr algn="ctr"/>
                          <a:r>
                            <a:rPr lang="es-ES" dirty="0"/>
                            <a:t>2</a:t>
                          </a:r>
                          <a:endParaRPr lang="es-MX" dirty="0"/>
                        </a:p>
                      </a:txBody>
                      <a:tcPr/>
                    </a:tc>
                    <a:tc>
                      <a:txBody>
                        <a:bodyPr/>
                        <a:lstStyle/>
                        <a:p>
                          <a:pPr algn="ctr"/>
                          <a:r>
                            <a:rPr lang="es-ES" dirty="0"/>
                            <a:t>40</a:t>
                          </a:r>
                          <a:endParaRPr lang="es-MX" dirty="0"/>
                        </a:p>
                      </a:txBody>
                      <a:tcPr/>
                    </a:tc>
                    <a:tc>
                      <a:txBody>
                        <a:bodyPr/>
                        <a:lstStyle/>
                        <a:p>
                          <a:pPr algn="ctr"/>
                          <a:endParaRPr lang="es-MX" dirty="0"/>
                        </a:p>
                      </a:txBody>
                      <a:tcPr/>
                    </a:tc>
                    <a:extLst>
                      <a:ext uri="{0D108BD9-81ED-4DB2-BD59-A6C34878D82A}">
                        <a16:rowId xmlns:a16="http://schemas.microsoft.com/office/drawing/2014/main" val="270386291"/>
                      </a:ext>
                    </a:extLst>
                  </a:tr>
                  <a:tr h="370840">
                    <a:tc>
                      <a:txBody>
                        <a:bodyPr/>
                        <a:lstStyle/>
                        <a:p>
                          <a:pPr algn="ctr"/>
                          <a:r>
                            <a:rPr lang="es-ES" dirty="0"/>
                            <a:t>3</a:t>
                          </a:r>
                          <a:endParaRPr lang="es-MX" dirty="0"/>
                        </a:p>
                      </a:txBody>
                      <a:tcPr/>
                    </a:tc>
                    <a:tc>
                      <a:txBody>
                        <a:bodyPr/>
                        <a:lstStyle/>
                        <a:p>
                          <a:pPr algn="ctr"/>
                          <a:r>
                            <a:rPr lang="es-ES" dirty="0"/>
                            <a:t>50</a:t>
                          </a:r>
                          <a:endParaRPr lang="es-MX" dirty="0"/>
                        </a:p>
                      </a:txBody>
                      <a:tcPr/>
                    </a:tc>
                    <a:tc>
                      <a:txBody>
                        <a:bodyPr/>
                        <a:lstStyle/>
                        <a:p>
                          <a:pPr algn="ctr"/>
                          <a:endParaRPr lang="es-MX" dirty="0"/>
                        </a:p>
                      </a:txBody>
                      <a:tcPr/>
                    </a:tc>
                    <a:extLst>
                      <a:ext uri="{0D108BD9-81ED-4DB2-BD59-A6C34878D82A}">
                        <a16:rowId xmlns:a16="http://schemas.microsoft.com/office/drawing/2014/main" val="366887163"/>
                      </a:ext>
                    </a:extLst>
                  </a:tr>
                  <a:tr h="370840">
                    <a:tc>
                      <a:txBody>
                        <a:bodyPr/>
                        <a:lstStyle/>
                        <a:p>
                          <a:pPr algn="ctr"/>
                          <a:r>
                            <a:rPr lang="es-ES" dirty="0"/>
                            <a:t>4</a:t>
                          </a:r>
                          <a:endParaRPr lang="es-MX" dirty="0"/>
                        </a:p>
                      </a:txBody>
                      <a:tcPr/>
                    </a:tc>
                    <a:tc>
                      <a:txBody>
                        <a:bodyPr/>
                        <a:lstStyle/>
                        <a:p>
                          <a:pPr algn="ctr"/>
                          <a:r>
                            <a:rPr lang="es-ES" dirty="0"/>
                            <a:t>70</a:t>
                          </a:r>
                          <a:endParaRPr lang="es-MX" dirty="0"/>
                        </a:p>
                      </a:txBody>
                      <a:tcPr/>
                    </a:tc>
                    <a:tc>
                      <a:txBody>
                        <a:bodyPr/>
                        <a:lstStyle/>
                        <a:p>
                          <a:pPr algn="ctr"/>
                          <a:endParaRPr lang="es-MX" dirty="0"/>
                        </a:p>
                      </a:txBody>
                      <a:tcPr/>
                    </a:tc>
                    <a:extLst>
                      <a:ext uri="{0D108BD9-81ED-4DB2-BD59-A6C34878D82A}">
                        <a16:rowId xmlns:a16="http://schemas.microsoft.com/office/drawing/2014/main" val="1060673393"/>
                      </a:ext>
                    </a:extLst>
                  </a:tr>
                </a:tbl>
              </a:graphicData>
            </a:graphic>
          </p:graphicFrame>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04C9E261-4B37-D8FF-D0C0-0EB015328153}"/>
                  </a:ext>
                </a:extLst>
              </p:cNvPr>
              <p:cNvSpPr txBox="1"/>
              <p:nvPr/>
            </p:nvSpPr>
            <p:spPr>
              <a:xfrm>
                <a:off x="612648" y="3695360"/>
                <a:ext cx="394392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MX" i="1" smtClean="0">
                              <a:latin typeface="Cambria Math" panose="02040503050406030204" pitchFamily="18" charset="0"/>
                              <a:ea typeface="Arial" panose="020B0604020202020204" pitchFamily="34" charset="0"/>
                              <a:cs typeface="Arial" panose="020B0604020202020204" pitchFamily="34" charset="0"/>
                            </a:rPr>
                          </m:ctrlPr>
                        </m:fPr>
                        <m:num>
                          <m:r>
                            <a:rPr lang="es-MX" i="1">
                              <a:latin typeface="Cambria Math" panose="02040503050406030204" pitchFamily="18" charset="0"/>
                              <a:ea typeface="Arial" panose="020B0604020202020204" pitchFamily="34" charset="0"/>
                              <a:cs typeface="Arial" panose="020B0604020202020204" pitchFamily="34" charset="0"/>
                            </a:rPr>
                            <m:t>𝜕</m:t>
                          </m:r>
                          <m:r>
                            <a:rPr lang="es-MX" i="1">
                              <a:latin typeface="Cambria Math" panose="02040503050406030204" pitchFamily="18" charset="0"/>
                              <a:ea typeface="Arial" panose="020B0604020202020204" pitchFamily="34" charset="0"/>
                              <a:cs typeface="Arial" panose="020B0604020202020204" pitchFamily="34" charset="0"/>
                            </a:rPr>
                            <m:t>𝐽</m:t>
                          </m:r>
                          <m:r>
                            <a:rPr lang="es-MX" i="1">
                              <a:latin typeface="Cambria Math" panose="02040503050406030204" pitchFamily="18" charset="0"/>
                              <a:ea typeface="Arial" panose="020B0604020202020204" pitchFamily="34" charset="0"/>
                              <a:cs typeface="Arial" panose="020B0604020202020204" pitchFamily="34" charset="0"/>
                            </a:rPr>
                            <m:t>(</m:t>
                          </m:r>
                          <m:sSub>
                            <m:sSubPr>
                              <m:ctrlPr>
                                <a:rPr lang="es-MX" i="1">
                                  <a:latin typeface="Cambria Math" panose="02040503050406030204" pitchFamily="18" charset="0"/>
                                  <a:ea typeface="Arial" panose="020B0604020202020204" pitchFamily="34" charset="0"/>
                                  <a:cs typeface="Arial" panose="020B0604020202020204" pitchFamily="34" charset="0"/>
                                </a:rPr>
                              </m:ctrlPr>
                            </m:sSubPr>
                            <m:e>
                              <m:r>
                                <a:rPr lang="es-MX" i="1">
                                  <a:latin typeface="Cambria Math" panose="02040503050406030204" pitchFamily="18" charset="0"/>
                                  <a:ea typeface="Arial" panose="020B0604020202020204" pitchFamily="34" charset="0"/>
                                  <a:cs typeface="Arial" panose="020B0604020202020204" pitchFamily="34" charset="0"/>
                                </a:rPr>
                                <m:t>𝜃</m:t>
                              </m:r>
                            </m:e>
                            <m:sub>
                              <m:r>
                                <a:rPr lang="es-MX" i="1">
                                  <a:latin typeface="Cambria Math" panose="02040503050406030204" pitchFamily="18" charset="0"/>
                                  <a:ea typeface="Arial" panose="020B0604020202020204" pitchFamily="34" charset="0"/>
                                  <a:cs typeface="Arial" panose="020B0604020202020204" pitchFamily="34" charset="0"/>
                                </a:rPr>
                                <m:t>0</m:t>
                              </m:r>
                            </m:sub>
                          </m:sSub>
                          <m:r>
                            <a:rPr lang="es-MX" i="1">
                              <a:latin typeface="Cambria Math" panose="02040503050406030204" pitchFamily="18" charset="0"/>
                              <a:ea typeface="Arial" panose="020B0604020202020204" pitchFamily="34" charset="0"/>
                              <a:cs typeface="Arial" panose="020B0604020202020204" pitchFamily="34" charset="0"/>
                            </a:rPr>
                            <m:t>)</m:t>
                          </m:r>
                        </m:num>
                        <m:den>
                          <m:r>
                            <a:rPr lang="es-MX" i="1">
                              <a:latin typeface="Cambria Math" panose="02040503050406030204" pitchFamily="18" charset="0"/>
                              <a:ea typeface="Arial" panose="020B0604020202020204" pitchFamily="34" charset="0"/>
                              <a:cs typeface="Arial" panose="020B0604020202020204" pitchFamily="34" charset="0"/>
                            </a:rPr>
                            <m:t>𝜕</m:t>
                          </m:r>
                          <m:sSub>
                            <m:sSubPr>
                              <m:ctrlPr>
                                <a:rPr lang="es-MX" i="1">
                                  <a:latin typeface="Cambria Math" panose="02040503050406030204" pitchFamily="18" charset="0"/>
                                  <a:ea typeface="Arial" panose="020B0604020202020204" pitchFamily="34" charset="0"/>
                                  <a:cs typeface="Arial" panose="020B0604020202020204" pitchFamily="34" charset="0"/>
                                </a:rPr>
                              </m:ctrlPr>
                            </m:sSubPr>
                            <m:e>
                              <m:r>
                                <a:rPr lang="es-MX" i="1">
                                  <a:latin typeface="Cambria Math" panose="02040503050406030204" pitchFamily="18" charset="0"/>
                                  <a:ea typeface="Arial" panose="020B0604020202020204" pitchFamily="34" charset="0"/>
                                  <a:cs typeface="Arial" panose="020B0604020202020204" pitchFamily="34" charset="0"/>
                                </a:rPr>
                                <m:t>𝜃</m:t>
                              </m:r>
                            </m:e>
                            <m:sub>
                              <m:r>
                                <a:rPr lang="es-ES" b="0" i="1" smtClean="0">
                                  <a:latin typeface="Cambria Math" panose="02040503050406030204" pitchFamily="18" charset="0"/>
                                  <a:ea typeface="Arial" panose="020B0604020202020204" pitchFamily="34" charset="0"/>
                                  <a:cs typeface="Arial" panose="020B0604020202020204" pitchFamily="34" charset="0"/>
                                </a:rPr>
                                <m:t>0</m:t>
                              </m:r>
                            </m:sub>
                          </m:sSub>
                        </m:den>
                      </m:f>
                      <m:r>
                        <a:rPr lang="es-ES" b="0" i="1" smtClean="0">
                          <a:latin typeface="Cambria Math" panose="02040503050406030204" pitchFamily="18" charset="0"/>
                          <a:ea typeface="Arial" panose="020B0604020202020204" pitchFamily="34" charset="0"/>
                          <a:cs typeface="Arial" panose="020B0604020202020204" pitchFamily="34" charset="0"/>
                        </a:rPr>
                        <m:t>=</m:t>
                      </m:r>
                      <m:f>
                        <m:fPr>
                          <m:ctrlPr>
                            <a:rPr lang="es-ES" b="0" i="1" smtClean="0">
                              <a:latin typeface="Cambria Math" panose="02040503050406030204" pitchFamily="18" charset="0"/>
                              <a:ea typeface="Arial" panose="020B0604020202020204" pitchFamily="34" charset="0"/>
                              <a:cs typeface="Arial" panose="020B0604020202020204" pitchFamily="34" charset="0"/>
                            </a:rPr>
                          </m:ctrlPr>
                        </m:fPr>
                        <m:num>
                          <m:r>
                            <a:rPr lang="es-ES" b="0" i="1" smtClean="0">
                              <a:latin typeface="Cambria Math" panose="02040503050406030204" pitchFamily="18" charset="0"/>
                              <a:ea typeface="Arial" panose="020B0604020202020204" pitchFamily="34" charset="0"/>
                              <a:cs typeface="Arial" panose="020B0604020202020204" pitchFamily="34" charset="0"/>
                            </a:rPr>
                            <m:t>1</m:t>
                          </m:r>
                        </m:num>
                        <m:den>
                          <m:r>
                            <a:rPr lang="es-ES" b="0" i="1" smtClean="0">
                              <a:latin typeface="Cambria Math" panose="02040503050406030204" pitchFamily="18" charset="0"/>
                              <a:ea typeface="Arial" panose="020B0604020202020204" pitchFamily="34" charset="0"/>
                              <a:cs typeface="Arial" panose="020B0604020202020204" pitchFamily="34" charset="0"/>
                            </a:rPr>
                            <m:t>𝑚</m:t>
                          </m:r>
                        </m:den>
                      </m:f>
                      <m:nary>
                        <m:naryPr>
                          <m:chr m:val="∑"/>
                          <m:ctrlPr>
                            <a:rPr lang="es-ES" b="0" i="1" smtClean="0">
                              <a:latin typeface="Cambria Math" panose="02040503050406030204" pitchFamily="18" charset="0"/>
                              <a:cs typeface="Arial" panose="020B0604020202020204" pitchFamily="34" charset="0"/>
                            </a:rPr>
                          </m:ctrlPr>
                        </m:naryPr>
                        <m:sub>
                          <m:r>
                            <m:rPr>
                              <m:brk m:alnAt="23"/>
                            </m:rPr>
                            <a:rPr lang="es-ES" b="0" i="1" smtClean="0">
                              <a:latin typeface="Cambria Math" panose="02040503050406030204" pitchFamily="18" charset="0"/>
                              <a:cs typeface="Arial" panose="020B0604020202020204" pitchFamily="34" charset="0"/>
                            </a:rPr>
                            <m:t>𝑖</m:t>
                          </m:r>
                          <m:r>
                            <a:rPr lang="es-ES" b="0" i="1" smtClean="0">
                              <a:latin typeface="Cambria Math" panose="02040503050406030204" pitchFamily="18" charset="0"/>
                              <a:cs typeface="Arial" panose="020B0604020202020204" pitchFamily="34" charset="0"/>
                            </a:rPr>
                            <m:t>=1</m:t>
                          </m:r>
                        </m:sub>
                        <m:sup>
                          <m:r>
                            <a:rPr lang="es-ES" b="0" i="1" smtClean="0">
                              <a:latin typeface="Cambria Math" panose="02040503050406030204" pitchFamily="18" charset="0"/>
                              <a:cs typeface="Arial" panose="020B0604020202020204" pitchFamily="34" charset="0"/>
                            </a:rPr>
                            <m:t>𝑚</m:t>
                          </m:r>
                        </m:sup>
                        <m:e>
                          <m:d>
                            <m:dPr>
                              <m:ctrlPr>
                                <a:rPr lang="es-ES" b="0" i="1" smtClean="0">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h</m:t>
                                  </m:r>
                                </m:e>
                                <m:sub>
                                  <m:r>
                                    <a:rPr lang="es-ES" i="1">
                                      <a:latin typeface="Cambria Math" panose="02040503050406030204" pitchFamily="18" charset="0"/>
                                      <a:cs typeface="Arial" panose="020B0604020202020204" pitchFamily="34" charset="0"/>
                                    </a:rPr>
                                    <m:t>𝜃</m:t>
                                  </m:r>
                                </m:sub>
                              </m:sSub>
                              <m:d>
                                <m:dPr>
                                  <m:ctrlPr>
                                    <a:rPr lang="es-ES" i="1">
                                      <a:latin typeface="Cambria Math" panose="02040503050406030204" pitchFamily="18" charset="0"/>
                                      <a:cs typeface="Arial" panose="020B0604020202020204" pitchFamily="34" charset="0"/>
                                    </a:rPr>
                                  </m:ctrlPr>
                                </m:dPr>
                                <m:e>
                                  <m:sSup>
                                    <m:sSupPr>
                                      <m:ctrlPr>
                                        <a:rPr lang="es-ES" i="1">
                                          <a:latin typeface="Cambria Math" panose="02040503050406030204" pitchFamily="18" charset="0"/>
                                          <a:cs typeface="Arial" panose="020B0604020202020204" pitchFamily="34" charset="0"/>
                                        </a:rPr>
                                      </m:ctrlPr>
                                    </m:sSupPr>
                                    <m:e>
                                      <m:r>
                                        <a:rPr lang="es-ES" b="0" i="1" smtClean="0">
                                          <a:latin typeface="Cambria Math" panose="02040503050406030204" pitchFamily="18" charset="0"/>
                                          <a:cs typeface="Arial" panose="020B0604020202020204" pitchFamily="34" charset="0"/>
                                        </a:rPr>
                                        <m:t>𝑥</m:t>
                                      </m:r>
                                    </m:e>
                                    <m:sup>
                                      <m:r>
                                        <a:rPr lang="es-ES" i="1">
                                          <a:latin typeface="Cambria Math" panose="02040503050406030204" pitchFamily="18" charset="0"/>
                                          <a:cs typeface="Arial" panose="020B0604020202020204" pitchFamily="34" charset="0"/>
                                        </a:rPr>
                                        <m:t>𝑖</m:t>
                                      </m:r>
                                    </m:sup>
                                  </m:sSup>
                                </m:e>
                              </m:d>
                              <m:r>
                                <a:rPr lang="es-ES" b="0" i="1" smtClean="0">
                                  <a:latin typeface="Cambria Math" panose="02040503050406030204" pitchFamily="18" charset="0"/>
                                  <a:cs typeface="Arial" panose="020B0604020202020204" pitchFamily="34" charset="0"/>
                                </a:rPr>
                                <m:t>−</m:t>
                              </m:r>
                              <m:sSup>
                                <m:sSupPr>
                                  <m:ctrlPr>
                                    <a:rPr lang="es-ES" b="0" i="1" smtClean="0">
                                      <a:latin typeface="Cambria Math" panose="02040503050406030204" pitchFamily="18" charset="0"/>
                                      <a:cs typeface="Arial" panose="020B0604020202020204" pitchFamily="34" charset="0"/>
                                    </a:rPr>
                                  </m:ctrlPr>
                                </m:sSupPr>
                                <m:e>
                                  <m:r>
                                    <a:rPr lang="es-ES" b="0" i="1" smtClean="0">
                                      <a:latin typeface="Cambria Math" panose="02040503050406030204" pitchFamily="18" charset="0"/>
                                      <a:cs typeface="Arial" panose="020B0604020202020204" pitchFamily="34" charset="0"/>
                                    </a:rPr>
                                    <m:t>𝑦</m:t>
                                  </m:r>
                                </m:e>
                                <m:sup>
                                  <m:r>
                                    <a:rPr lang="es-ES" b="0" i="1" smtClean="0">
                                      <a:latin typeface="Cambria Math" panose="02040503050406030204" pitchFamily="18" charset="0"/>
                                      <a:cs typeface="Arial" panose="020B0604020202020204" pitchFamily="34" charset="0"/>
                                    </a:rPr>
                                    <m:t>𝑖</m:t>
                                  </m:r>
                                </m:sup>
                              </m:sSup>
                            </m:e>
                          </m:d>
                        </m:e>
                      </m:nary>
                    </m:oMath>
                  </m:oMathPara>
                </a14:m>
                <a:endParaRPr lang="es-MX" dirty="0"/>
              </a:p>
            </p:txBody>
          </p:sp>
        </mc:Choice>
        <mc:Fallback xmlns="">
          <p:sp>
            <p:nvSpPr>
              <p:cNvPr id="6" name="CuadroTexto 5">
                <a:extLst>
                  <a:ext uri="{FF2B5EF4-FFF2-40B4-BE49-F238E27FC236}">
                    <a16:creationId xmlns:a16="http://schemas.microsoft.com/office/drawing/2014/main" id="{04C9E261-4B37-D8FF-D0C0-0EB015328153}"/>
                  </a:ext>
                </a:extLst>
              </p:cNvPr>
              <p:cNvSpPr txBox="1">
                <a:spLocks noRot="1" noChangeAspect="1" noMove="1" noResize="1" noEditPoints="1" noAdjustHandles="1" noChangeArrowheads="1" noChangeShapeType="1" noTextEdit="1"/>
              </p:cNvSpPr>
              <p:nvPr/>
            </p:nvSpPr>
            <p:spPr>
              <a:xfrm>
                <a:off x="612648" y="3695360"/>
                <a:ext cx="3943928" cy="848566"/>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7C92E874-6641-17A0-04F9-0F4942F26E28}"/>
                  </a:ext>
                </a:extLst>
              </p:cNvPr>
              <p:cNvSpPr txBox="1"/>
              <p:nvPr/>
            </p:nvSpPr>
            <p:spPr>
              <a:xfrm>
                <a:off x="700394" y="4543926"/>
                <a:ext cx="394392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MX" i="1" smtClean="0">
                              <a:latin typeface="Cambria Math" panose="02040503050406030204" pitchFamily="18" charset="0"/>
                              <a:ea typeface="Arial" panose="020B0604020202020204" pitchFamily="34" charset="0"/>
                              <a:cs typeface="Arial" panose="020B0604020202020204" pitchFamily="34" charset="0"/>
                            </a:rPr>
                          </m:ctrlPr>
                        </m:fPr>
                        <m:num>
                          <m:r>
                            <a:rPr lang="es-MX" i="1">
                              <a:latin typeface="Cambria Math" panose="02040503050406030204" pitchFamily="18" charset="0"/>
                              <a:ea typeface="Arial" panose="020B0604020202020204" pitchFamily="34" charset="0"/>
                              <a:cs typeface="Arial" panose="020B0604020202020204" pitchFamily="34" charset="0"/>
                            </a:rPr>
                            <m:t>𝜕</m:t>
                          </m:r>
                          <m:r>
                            <a:rPr lang="es-MX" i="1">
                              <a:latin typeface="Cambria Math" panose="02040503050406030204" pitchFamily="18" charset="0"/>
                              <a:ea typeface="Arial" panose="020B0604020202020204" pitchFamily="34" charset="0"/>
                              <a:cs typeface="Arial" panose="020B0604020202020204" pitchFamily="34" charset="0"/>
                            </a:rPr>
                            <m:t>𝐽</m:t>
                          </m:r>
                          <m:r>
                            <a:rPr lang="es-MX" i="1">
                              <a:latin typeface="Cambria Math" panose="02040503050406030204" pitchFamily="18" charset="0"/>
                              <a:ea typeface="Arial" panose="020B0604020202020204" pitchFamily="34" charset="0"/>
                              <a:cs typeface="Arial" panose="020B0604020202020204" pitchFamily="34" charset="0"/>
                            </a:rPr>
                            <m:t>(</m:t>
                          </m:r>
                          <m:sSub>
                            <m:sSubPr>
                              <m:ctrlPr>
                                <a:rPr lang="es-MX" i="1">
                                  <a:latin typeface="Cambria Math" panose="02040503050406030204" pitchFamily="18" charset="0"/>
                                  <a:ea typeface="Arial" panose="020B0604020202020204" pitchFamily="34" charset="0"/>
                                  <a:cs typeface="Arial" panose="020B0604020202020204" pitchFamily="34" charset="0"/>
                                </a:rPr>
                              </m:ctrlPr>
                            </m:sSubPr>
                            <m:e>
                              <m:r>
                                <a:rPr lang="es-MX" i="1">
                                  <a:latin typeface="Cambria Math" panose="02040503050406030204" pitchFamily="18" charset="0"/>
                                  <a:ea typeface="Arial" panose="020B0604020202020204" pitchFamily="34" charset="0"/>
                                  <a:cs typeface="Arial" panose="020B0604020202020204" pitchFamily="34" charset="0"/>
                                </a:rPr>
                                <m:t>𝜃</m:t>
                              </m:r>
                            </m:e>
                            <m:sub>
                              <m:r>
                                <a:rPr lang="es-MX" i="1">
                                  <a:latin typeface="Cambria Math" panose="02040503050406030204" pitchFamily="18" charset="0"/>
                                  <a:ea typeface="Arial" panose="020B0604020202020204" pitchFamily="34" charset="0"/>
                                  <a:cs typeface="Arial" panose="020B0604020202020204" pitchFamily="34" charset="0"/>
                                </a:rPr>
                                <m:t>1</m:t>
                              </m:r>
                            </m:sub>
                          </m:sSub>
                          <m:r>
                            <a:rPr lang="es-MX" i="1">
                              <a:latin typeface="Cambria Math" panose="02040503050406030204" pitchFamily="18" charset="0"/>
                              <a:ea typeface="Arial" panose="020B0604020202020204" pitchFamily="34" charset="0"/>
                              <a:cs typeface="Arial" panose="020B0604020202020204" pitchFamily="34" charset="0"/>
                            </a:rPr>
                            <m:t>)</m:t>
                          </m:r>
                        </m:num>
                        <m:den>
                          <m:r>
                            <a:rPr lang="es-MX" i="1">
                              <a:latin typeface="Cambria Math" panose="02040503050406030204" pitchFamily="18" charset="0"/>
                              <a:ea typeface="Arial" panose="020B0604020202020204" pitchFamily="34" charset="0"/>
                              <a:cs typeface="Arial" panose="020B0604020202020204" pitchFamily="34" charset="0"/>
                            </a:rPr>
                            <m:t>𝜕</m:t>
                          </m:r>
                          <m:sSub>
                            <m:sSubPr>
                              <m:ctrlPr>
                                <a:rPr lang="es-MX" i="1">
                                  <a:latin typeface="Cambria Math" panose="02040503050406030204" pitchFamily="18" charset="0"/>
                                  <a:ea typeface="Arial" panose="020B0604020202020204" pitchFamily="34" charset="0"/>
                                  <a:cs typeface="Arial" panose="020B0604020202020204" pitchFamily="34" charset="0"/>
                                </a:rPr>
                              </m:ctrlPr>
                            </m:sSubPr>
                            <m:e>
                              <m:r>
                                <a:rPr lang="es-MX" i="1">
                                  <a:latin typeface="Cambria Math" panose="02040503050406030204" pitchFamily="18" charset="0"/>
                                  <a:ea typeface="Arial" panose="020B0604020202020204" pitchFamily="34" charset="0"/>
                                  <a:cs typeface="Arial" panose="020B0604020202020204" pitchFamily="34" charset="0"/>
                                </a:rPr>
                                <m:t>𝜃</m:t>
                              </m:r>
                            </m:e>
                            <m:sub>
                              <m:r>
                                <a:rPr lang="es-ES" b="0" i="1" smtClean="0">
                                  <a:latin typeface="Cambria Math" panose="02040503050406030204" pitchFamily="18" charset="0"/>
                                  <a:ea typeface="Arial" panose="020B0604020202020204" pitchFamily="34" charset="0"/>
                                  <a:cs typeface="Arial" panose="020B0604020202020204" pitchFamily="34" charset="0"/>
                                </a:rPr>
                                <m:t>1</m:t>
                              </m:r>
                            </m:sub>
                          </m:sSub>
                        </m:den>
                      </m:f>
                      <m:r>
                        <a:rPr lang="es-ES" b="0" i="1" smtClean="0">
                          <a:latin typeface="Cambria Math" panose="02040503050406030204" pitchFamily="18" charset="0"/>
                          <a:ea typeface="Arial" panose="020B0604020202020204" pitchFamily="34" charset="0"/>
                          <a:cs typeface="Arial" panose="020B0604020202020204" pitchFamily="34" charset="0"/>
                        </a:rPr>
                        <m:t>=</m:t>
                      </m:r>
                      <m:f>
                        <m:fPr>
                          <m:ctrlPr>
                            <a:rPr lang="es-ES" b="0" i="1" smtClean="0">
                              <a:latin typeface="Cambria Math" panose="02040503050406030204" pitchFamily="18" charset="0"/>
                              <a:ea typeface="Arial" panose="020B0604020202020204" pitchFamily="34" charset="0"/>
                              <a:cs typeface="Arial" panose="020B0604020202020204" pitchFamily="34" charset="0"/>
                            </a:rPr>
                          </m:ctrlPr>
                        </m:fPr>
                        <m:num>
                          <m:r>
                            <a:rPr lang="es-ES" b="0" i="1" smtClean="0">
                              <a:latin typeface="Cambria Math" panose="02040503050406030204" pitchFamily="18" charset="0"/>
                              <a:ea typeface="Arial" panose="020B0604020202020204" pitchFamily="34" charset="0"/>
                              <a:cs typeface="Arial" panose="020B0604020202020204" pitchFamily="34" charset="0"/>
                            </a:rPr>
                            <m:t>1</m:t>
                          </m:r>
                        </m:num>
                        <m:den>
                          <m:r>
                            <a:rPr lang="es-ES" b="0" i="1" smtClean="0">
                              <a:latin typeface="Cambria Math" panose="02040503050406030204" pitchFamily="18" charset="0"/>
                              <a:ea typeface="Arial" panose="020B0604020202020204" pitchFamily="34" charset="0"/>
                              <a:cs typeface="Arial" panose="020B0604020202020204" pitchFamily="34" charset="0"/>
                            </a:rPr>
                            <m:t>𝑚</m:t>
                          </m:r>
                        </m:den>
                      </m:f>
                      <m:nary>
                        <m:naryPr>
                          <m:chr m:val="∑"/>
                          <m:ctrlPr>
                            <a:rPr lang="es-ES" b="0" i="1" smtClean="0">
                              <a:latin typeface="Cambria Math" panose="02040503050406030204" pitchFamily="18" charset="0"/>
                              <a:cs typeface="Arial" panose="020B0604020202020204" pitchFamily="34" charset="0"/>
                            </a:rPr>
                          </m:ctrlPr>
                        </m:naryPr>
                        <m:sub>
                          <m:r>
                            <m:rPr>
                              <m:brk m:alnAt="23"/>
                            </m:rPr>
                            <a:rPr lang="es-ES" b="0" i="1" smtClean="0">
                              <a:latin typeface="Cambria Math" panose="02040503050406030204" pitchFamily="18" charset="0"/>
                              <a:cs typeface="Arial" panose="020B0604020202020204" pitchFamily="34" charset="0"/>
                            </a:rPr>
                            <m:t>𝑖</m:t>
                          </m:r>
                          <m:r>
                            <a:rPr lang="es-ES" b="0" i="1" smtClean="0">
                              <a:latin typeface="Cambria Math" panose="02040503050406030204" pitchFamily="18" charset="0"/>
                              <a:cs typeface="Arial" panose="020B0604020202020204" pitchFamily="34" charset="0"/>
                            </a:rPr>
                            <m:t>=1</m:t>
                          </m:r>
                        </m:sub>
                        <m:sup>
                          <m:r>
                            <a:rPr lang="es-ES" b="0" i="1" smtClean="0">
                              <a:latin typeface="Cambria Math" panose="02040503050406030204" pitchFamily="18" charset="0"/>
                              <a:cs typeface="Arial" panose="020B0604020202020204" pitchFamily="34" charset="0"/>
                            </a:rPr>
                            <m:t>𝑚</m:t>
                          </m:r>
                        </m:sup>
                        <m:e>
                          <m:d>
                            <m:dPr>
                              <m:ctrlPr>
                                <a:rPr lang="es-ES" b="0" i="1" smtClean="0">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h</m:t>
                                  </m:r>
                                </m:e>
                                <m:sub>
                                  <m:r>
                                    <a:rPr lang="es-ES" i="1">
                                      <a:latin typeface="Cambria Math" panose="02040503050406030204" pitchFamily="18" charset="0"/>
                                      <a:cs typeface="Arial" panose="020B0604020202020204" pitchFamily="34" charset="0"/>
                                    </a:rPr>
                                    <m:t>𝜃</m:t>
                                  </m:r>
                                </m:sub>
                              </m:sSub>
                              <m:d>
                                <m:dPr>
                                  <m:ctrlPr>
                                    <a:rPr lang="es-ES" i="1">
                                      <a:latin typeface="Cambria Math" panose="02040503050406030204" pitchFamily="18" charset="0"/>
                                      <a:cs typeface="Arial" panose="020B0604020202020204" pitchFamily="34" charset="0"/>
                                    </a:rPr>
                                  </m:ctrlPr>
                                </m:dPr>
                                <m:e>
                                  <m:sSup>
                                    <m:sSupPr>
                                      <m:ctrlPr>
                                        <a:rPr lang="es-ES" i="1">
                                          <a:latin typeface="Cambria Math" panose="02040503050406030204" pitchFamily="18" charset="0"/>
                                          <a:cs typeface="Arial" panose="020B0604020202020204" pitchFamily="34" charset="0"/>
                                        </a:rPr>
                                      </m:ctrlPr>
                                    </m:sSupPr>
                                    <m:e>
                                      <m:r>
                                        <a:rPr lang="es-ES" b="0" i="1" smtClean="0">
                                          <a:latin typeface="Cambria Math" panose="02040503050406030204" pitchFamily="18" charset="0"/>
                                          <a:cs typeface="Arial" panose="020B0604020202020204" pitchFamily="34" charset="0"/>
                                        </a:rPr>
                                        <m:t>𝑥</m:t>
                                      </m:r>
                                    </m:e>
                                    <m:sup>
                                      <m:r>
                                        <a:rPr lang="es-ES" i="1">
                                          <a:latin typeface="Cambria Math" panose="02040503050406030204" pitchFamily="18" charset="0"/>
                                          <a:cs typeface="Arial" panose="020B0604020202020204" pitchFamily="34" charset="0"/>
                                        </a:rPr>
                                        <m:t>𝑖</m:t>
                                      </m:r>
                                    </m:sup>
                                  </m:sSup>
                                </m:e>
                              </m:d>
                              <m:r>
                                <a:rPr lang="es-ES" b="0" i="1" smtClean="0">
                                  <a:latin typeface="Cambria Math" panose="02040503050406030204" pitchFamily="18" charset="0"/>
                                  <a:cs typeface="Arial" panose="020B0604020202020204" pitchFamily="34" charset="0"/>
                                </a:rPr>
                                <m:t>−</m:t>
                              </m:r>
                              <m:sSup>
                                <m:sSupPr>
                                  <m:ctrlPr>
                                    <a:rPr lang="es-ES" b="0" i="1" smtClean="0">
                                      <a:latin typeface="Cambria Math" panose="02040503050406030204" pitchFamily="18" charset="0"/>
                                      <a:cs typeface="Arial" panose="020B0604020202020204" pitchFamily="34" charset="0"/>
                                    </a:rPr>
                                  </m:ctrlPr>
                                </m:sSupPr>
                                <m:e>
                                  <m:r>
                                    <a:rPr lang="es-ES" b="0" i="1" smtClean="0">
                                      <a:latin typeface="Cambria Math" panose="02040503050406030204" pitchFamily="18" charset="0"/>
                                      <a:cs typeface="Arial" panose="020B0604020202020204" pitchFamily="34" charset="0"/>
                                    </a:rPr>
                                    <m:t>𝑦</m:t>
                                  </m:r>
                                </m:e>
                                <m:sup>
                                  <m:r>
                                    <a:rPr lang="es-ES" b="0" i="1" smtClean="0">
                                      <a:latin typeface="Cambria Math" panose="02040503050406030204" pitchFamily="18" charset="0"/>
                                      <a:cs typeface="Arial" panose="020B0604020202020204" pitchFamily="34" charset="0"/>
                                    </a:rPr>
                                    <m:t>𝑖</m:t>
                                  </m:r>
                                </m:sup>
                              </m:sSup>
                            </m:e>
                          </m:d>
                          <m:r>
                            <a:rPr lang="es-ES" b="0" i="1" smtClean="0">
                              <a:latin typeface="Cambria Math" panose="02040503050406030204" pitchFamily="18" charset="0"/>
                              <a:cs typeface="Arial" panose="020B0604020202020204" pitchFamily="34" charset="0"/>
                            </a:rPr>
                            <m:t>𝑥</m:t>
                          </m:r>
                        </m:e>
                      </m:nary>
                    </m:oMath>
                  </m:oMathPara>
                </a14:m>
                <a:endParaRPr lang="es-MX" dirty="0"/>
              </a:p>
            </p:txBody>
          </p:sp>
        </mc:Choice>
        <mc:Fallback xmlns="">
          <p:sp>
            <p:nvSpPr>
              <p:cNvPr id="8" name="CuadroTexto 7">
                <a:extLst>
                  <a:ext uri="{FF2B5EF4-FFF2-40B4-BE49-F238E27FC236}">
                    <a16:creationId xmlns:a16="http://schemas.microsoft.com/office/drawing/2014/main" id="{7C92E874-6641-17A0-04F9-0F4942F26E28}"/>
                  </a:ext>
                </a:extLst>
              </p:cNvPr>
              <p:cNvSpPr txBox="1">
                <a:spLocks noRot="1" noChangeAspect="1" noMove="1" noResize="1" noEditPoints="1" noAdjustHandles="1" noChangeArrowheads="1" noChangeShapeType="1" noTextEdit="1"/>
              </p:cNvSpPr>
              <p:nvPr/>
            </p:nvSpPr>
            <p:spPr>
              <a:xfrm>
                <a:off x="700394" y="4543926"/>
                <a:ext cx="3943928" cy="848566"/>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B5179340-D6B9-938A-E723-053CFBA3EE5F}"/>
                  </a:ext>
                </a:extLst>
              </p:cNvPr>
              <p:cNvSpPr txBox="1"/>
              <p:nvPr/>
            </p:nvSpPr>
            <p:spPr>
              <a:xfrm>
                <a:off x="5212126" y="3750688"/>
                <a:ext cx="2218442" cy="563616"/>
              </a:xfrm>
              <a:prstGeom prst="rect">
                <a:avLst/>
              </a:prstGeom>
              <a:noFill/>
            </p:spPr>
            <p:txBody>
              <a:bodyPr wrap="square">
                <a:spAutoFit/>
              </a:bodyPr>
              <a:lstStyle/>
              <a:p>
                <a14:m>
                  <m:oMath xmlns:m="http://schemas.openxmlformats.org/officeDocument/2006/math">
                    <m:sSub>
                      <m:sSubPr>
                        <m:ctrlPr>
                          <a:rPr lang="es-MX" sz="1800" i="1" smtClean="0">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MX" sz="1800" i="1">
                            <a:latin typeface="Cambria Math" panose="02040503050406030204" pitchFamily="18" charset="0"/>
                            <a:ea typeface="Arial" panose="020B0604020202020204" pitchFamily="34" charset="0"/>
                            <a:cs typeface="Arial" panose="020B0604020202020204" pitchFamily="34" charset="0"/>
                          </a:rPr>
                          <m:t>𝑗</m:t>
                        </m:r>
                      </m:sub>
                    </m:sSub>
                    <m:r>
                      <a:rPr lang="es-MX" sz="1800" i="1">
                        <a:latin typeface="Cambria Math" panose="02040503050406030204" pitchFamily="18" charset="0"/>
                        <a:ea typeface="Arial" panose="020B0604020202020204" pitchFamily="34" charset="0"/>
                        <a:cs typeface="Arial" panose="020B0604020202020204" pitchFamily="34" charset="0"/>
                      </a:rPr>
                      <m:t>≔</m:t>
                    </m:r>
                    <m:sSub>
                      <m:sSubPr>
                        <m:ctrlPr>
                          <a:rPr lang="es-MX" sz="1800" i="1">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MX" sz="1800" i="1">
                            <a:latin typeface="Cambria Math" panose="02040503050406030204" pitchFamily="18" charset="0"/>
                            <a:ea typeface="Arial" panose="020B0604020202020204" pitchFamily="34" charset="0"/>
                            <a:cs typeface="Arial" panose="020B0604020202020204" pitchFamily="34" charset="0"/>
                          </a:rPr>
                          <m:t>𝑗</m:t>
                        </m:r>
                      </m:sub>
                    </m:sSub>
                    <m:r>
                      <a:rPr lang="es-MX" sz="1800" i="1">
                        <a:latin typeface="Cambria Math" panose="02040503050406030204" pitchFamily="18" charset="0"/>
                        <a:ea typeface="Arial" panose="020B0604020202020204" pitchFamily="34" charset="0"/>
                        <a:cs typeface="Arial" panose="020B0604020202020204" pitchFamily="34" charset="0"/>
                      </a:rPr>
                      <m:t>−</m:t>
                    </m:r>
                    <m:r>
                      <a:rPr lang="es-MX" sz="1800" i="1">
                        <a:latin typeface="Cambria Math" panose="02040503050406030204" pitchFamily="18" charset="0"/>
                        <a:ea typeface="Arial" panose="020B0604020202020204" pitchFamily="34" charset="0"/>
                        <a:cs typeface="Arial" panose="020B0604020202020204" pitchFamily="34" charset="0"/>
                      </a:rPr>
                      <m:t>𝛼</m:t>
                    </m:r>
                    <m:f>
                      <m:fPr>
                        <m:ctrlPr>
                          <a:rPr lang="es-MX" sz="1800" i="1">
                            <a:latin typeface="Cambria Math" panose="02040503050406030204" pitchFamily="18" charset="0"/>
                            <a:ea typeface="Arial" panose="020B0604020202020204" pitchFamily="34" charset="0"/>
                            <a:cs typeface="Arial" panose="020B0604020202020204" pitchFamily="34" charset="0"/>
                          </a:rPr>
                        </m:ctrlPr>
                      </m:fPr>
                      <m:num>
                        <m:r>
                          <a:rPr lang="es-MX" sz="1800" i="1">
                            <a:latin typeface="Cambria Math" panose="02040503050406030204" pitchFamily="18" charset="0"/>
                            <a:ea typeface="Arial" panose="020B0604020202020204" pitchFamily="34" charset="0"/>
                            <a:cs typeface="Arial" panose="020B0604020202020204" pitchFamily="34" charset="0"/>
                          </a:rPr>
                          <m:t>𝜕</m:t>
                        </m:r>
                        <m:r>
                          <a:rPr lang="es-MX" sz="1800" i="1">
                            <a:latin typeface="Cambria Math" panose="02040503050406030204" pitchFamily="18" charset="0"/>
                            <a:ea typeface="Arial" panose="020B0604020202020204" pitchFamily="34" charset="0"/>
                            <a:cs typeface="Arial" panose="020B0604020202020204" pitchFamily="34" charset="0"/>
                          </a:rPr>
                          <m:t>𝐽</m:t>
                        </m:r>
                        <m:r>
                          <a:rPr lang="es-MX" sz="1800" i="1">
                            <a:latin typeface="Cambria Math" panose="02040503050406030204" pitchFamily="18" charset="0"/>
                            <a:ea typeface="Arial" panose="020B0604020202020204" pitchFamily="34" charset="0"/>
                            <a:cs typeface="Arial" panose="020B0604020202020204" pitchFamily="34" charset="0"/>
                          </a:rPr>
                          <m:t>(</m:t>
                        </m:r>
                        <m:sSub>
                          <m:sSubPr>
                            <m:ctrlPr>
                              <a:rPr lang="es-MX" sz="1800" i="1">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MX" sz="1800" i="1">
                                <a:latin typeface="Cambria Math" panose="02040503050406030204" pitchFamily="18" charset="0"/>
                                <a:ea typeface="Arial" panose="020B0604020202020204" pitchFamily="34" charset="0"/>
                                <a:cs typeface="Arial" panose="020B0604020202020204" pitchFamily="34" charset="0"/>
                              </a:rPr>
                              <m:t>0</m:t>
                            </m:r>
                          </m:sub>
                        </m:sSub>
                        <m:r>
                          <a:rPr lang="es-MX" sz="1800" i="1">
                            <a:latin typeface="Cambria Math" panose="02040503050406030204" pitchFamily="18" charset="0"/>
                            <a:ea typeface="Arial" panose="020B0604020202020204" pitchFamily="34" charset="0"/>
                            <a:cs typeface="Arial" panose="020B0604020202020204" pitchFamily="34" charset="0"/>
                          </a:rPr>
                          <m:t>,</m:t>
                        </m:r>
                        <m:sSub>
                          <m:sSubPr>
                            <m:ctrlPr>
                              <a:rPr lang="es-MX" sz="1800" i="1">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MX" sz="1800" i="1">
                                <a:latin typeface="Cambria Math" panose="02040503050406030204" pitchFamily="18" charset="0"/>
                                <a:ea typeface="Arial" panose="020B0604020202020204" pitchFamily="34" charset="0"/>
                                <a:cs typeface="Arial" panose="020B0604020202020204" pitchFamily="34" charset="0"/>
                              </a:rPr>
                              <m:t>1</m:t>
                            </m:r>
                          </m:sub>
                        </m:sSub>
                        <m:r>
                          <a:rPr lang="es-MX" sz="1800" i="1">
                            <a:latin typeface="Cambria Math" panose="02040503050406030204" pitchFamily="18" charset="0"/>
                            <a:ea typeface="Arial" panose="020B0604020202020204" pitchFamily="34" charset="0"/>
                            <a:cs typeface="Arial" panose="020B0604020202020204" pitchFamily="34" charset="0"/>
                          </a:rPr>
                          <m:t>)</m:t>
                        </m:r>
                      </m:num>
                      <m:den>
                        <m:r>
                          <a:rPr lang="es-MX" sz="1800" i="1">
                            <a:latin typeface="Cambria Math" panose="02040503050406030204" pitchFamily="18" charset="0"/>
                            <a:ea typeface="Arial" panose="020B0604020202020204" pitchFamily="34" charset="0"/>
                            <a:cs typeface="Arial" panose="020B0604020202020204" pitchFamily="34" charset="0"/>
                          </a:rPr>
                          <m:t>𝜕</m:t>
                        </m:r>
                        <m:sSub>
                          <m:sSubPr>
                            <m:ctrlPr>
                              <a:rPr lang="es-MX" sz="1800" i="1">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MX" sz="1800" i="1">
                                <a:latin typeface="Cambria Math" panose="02040503050406030204" pitchFamily="18" charset="0"/>
                                <a:ea typeface="Arial" panose="020B0604020202020204" pitchFamily="34" charset="0"/>
                                <a:cs typeface="Arial" panose="020B0604020202020204" pitchFamily="34" charset="0"/>
                              </a:rPr>
                              <m:t>𝑗</m:t>
                            </m:r>
                          </m:sub>
                        </m:sSub>
                      </m:den>
                    </m:f>
                  </m:oMath>
                </a14:m>
                <a:r>
                  <a:rPr lang="es-MX" sz="1800" i="1" dirty="0">
                    <a:latin typeface="Cambria Math" panose="02040503050406030204" pitchFamily="18" charset="0"/>
                    <a:ea typeface="Arial" panose="020B0604020202020204" pitchFamily="34" charset="0"/>
                    <a:cs typeface="Arial" panose="020B0604020202020204" pitchFamily="34" charset="0"/>
                  </a:rPr>
                  <a:t> </a:t>
                </a:r>
                <a:endParaRPr lang="es-MX" dirty="0"/>
              </a:p>
            </p:txBody>
          </p:sp>
        </mc:Choice>
        <mc:Fallback xmlns="">
          <p:sp>
            <p:nvSpPr>
              <p:cNvPr id="10" name="CuadroTexto 9">
                <a:extLst>
                  <a:ext uri="{FF2B5EF4-FFF2-40B4-BE49-F238E27FC236}">
                    <a16:creationId xmlns:a16="http://schemas.microsoft.com/office/drawing/2014/main" id="{B5179340-D6B9-938A-E723-053CFBA3EE5F}"/>
                  </a:ext>
                </a:extLst>
              </p:cNvPr>
              <p:cNvSpPr txBox="1">
                <a:spLocks noRot="1" noChangeAspect="1" noMove="1" noResize="1" noEditPoints="1" noAdjustHandles="1" noChangeArrowheads="1" noChangeShapeType="1" noTextEdit="1"/>
              </p:cNvSpPr>
              <p:nvPr/>
            </p:nvSpPr>
            <p:spPr>
              <a:xfrm>
                <a:off x="5212126" y="3750688"/>
                <a:ext cx="2218442" cy="563616"/>
              </a:xfrm>
              <a:prstGeom prst="rect">
                <a:avLst/>
              </a:prstGeom>
              <a:blipFill>
                <a:blip r:embed="rId6"/>
                <a:stretch>
                  <a:fillRect b="-322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4A69D907-57CC-A256-D317-75A86D493B4C}"/>
                  </a:ext>
                </a:extLst>
              </p:cNvPr>
              <p:cNvSpPr txBox="1"/>
              <p:nvPr/>
            </p:nvSpPr>
            <p:spPr>
              <a:xfrm>
                <a:off x="5212126" y="4314304"/>
                <a:ext cx="2218442" cy="533929"/>
              </a:xfrm>
              <a:prstGeom prst="rect">
                <a:avLst/>
              </a:prstGeom>
              <a:noFill/>
            </p:spPr>
            <p:txBody>
              <a:bodyPr wrap="square">
                <a:spAutoFit/>
              </a:bodyPr>
              <a:lstStyle/>
              <a:p>
                <a14:m>
                  <m:oMath xmlns:m="http://schemas.openxmlformats.org/officeDocument/2006/math">
                    <m:sSub>
                      <m:sSubPr>
                        <m:ctrlPr>
                          <a:rPr lang="es-MX" sz="1800" i="1" smtClean="0">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ES" sz="1800" b="0" i="1" smtClean="0">
                            <a:latin typeface="Cambria Math" panose="02040503050406030204" pitchFamily="18" charset="0"/>
                            <a:ea typeface="Arial" panose="020B0604020202020204" pitchFamily="34" charset="0"/>
                            <a:cs typeface="Arial" panose="020B0604020202020204" pitchFamily="34" charset="0"/>
                          </a:rPr>
                          <m:t>0</m:t>
                        </m:r>
                      </m:sub>
                    </m:sSub>
                    <m:r>
                      <a:rPr lang="es-MX" sz="1800" i="1">
                        <a:latin typeface="Cambria Math" panose="02040503050406030204" pitchFamily="18" charset="0"/>
                        <a:ea typeface="Arial" panose="020B0604020202020204" pitchFamily="34" charset="0"/>
                        <a:cs typeface="Arial" panose="020B0604020202020204" pitchFamily="34" charset="0"/>
                      </a:rPr>
                      <m:t>≔</m:t>
                    </m:r>
                    <m:sSub>
                      <m:sSubPr>
                        <m:ctrlPr>
                          <a:rPr lang="es-MX" sz="1800" i="1">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ES" sz="1800" b="0" i="1" smtClean="0">
                            <a:latin typeface="Cambria Math" panose="02040503050406030204" pitchFamily="18" charset="0"/>
                            <a:ea typeface="Arial" panose="020B0604020202020204" pitchFamily="34" charset="0"/>
                            <a:cs typeface="Arial" panose="020B0604020202020204" pitchFamily="34" charset="0"/>
                          </a:rPr>
                          <m:t>0</m:t>
                        </m:r>
                      </m:sub>
                    </m:sSub>
                    <m:r>
                      <a:rPr lang="es-MX" sz="1800" i="1">
                        <a:latin typeface="Cambria Math" panose="02040503050406030204" pitchFamily="18" charset="0"/>
                        <a:ea typeface="Arial" panose="020B0604020202020204" pitchFamily="34" charset="0"/>
                        <a:cs typeface="Arial" panose="020B0604020202020204" pitchFamily="34" charset="0"/>
                      </a:rPr>
                      <m:t>−</m:t>
                    </m:r>
                    <m:r>
                      <a:rPr lang="es-MX" sz="1800" i="1">
                        <a:latin typeface="Cambria Math" panose="02040503050406030204" pitchFamily="18" charset="0"/>
                        <a:ea typeface="Arial" panose="020B0604020202020204" pitchFamily="34" charset="0"/>
                        <a:cs typeface="Arial" panose="020B0604020202020204" pitchFamily="34" charset="0"/>
                      </a:rPr>
                      <m:t>𝛼</m:t>
                    </m:r>
                    <m:f>
                      <m:fPr>
                        <m:ctrlPr>
                          <a:rPr lang="es-MX" sz="1800" i="1">
                            <a:latin typeface="Cambria Math" panose="02040503050406030204" pitchFamily="18" charset="0"/>
                            <a:ea typeface="Arial" panose="020B0604020202020204" pitchFamily="34" charset="0"/>
                            <a:cs typeface="Arial" panose="020B0604020202020204" pitchFamily="34" charset="0"/>
                          </a:rPr>
                        </m:ctrlPr>
                      </m:fPr>
                      <m:num>
                        <m:r>
                          <a:rPr lang="es-MX" sz="1800" i="1">
                            <a:latin typeface="Cambria Math" panose="02040503050406030204" pitchFamily="18" charset="0"/>
                            <a:ea typeface="Arial" panose="020B0604020202020204" pitchFamily="34" charset="0"/>
                            <a:cs typeface="Arial" panose="020B0604020202020204" pitchFamily="34" charset="0"/>
                          </a:rPr>
                          <m:t>𝜕</m:t>
                        </m:r>
                        <m:r>
                          <a:rPr lang="es-MX" sz="1800" i="1">
                            <a:latin typeface="Cambria Math" panose="02040503050406030204" pitchFamily="18" charset="0"/>
                            <a:ea typeface="Arial" panose="020B0604020202020204" pitchFamily="34" charset="0"/>
                            <a:cs typeface="Arial" panose="020B0604020202020204" pitchFamily="34" charset="0"/>
                          </a:rPr>
                          <m:t>𝐽</m:t>
                        </m:r>
                        <m:r>
                          <a:rPr lang="es-MX" sz="1800" i="1">
                            <a:latin typeface="Cambria Math" panose="02040503050406030204" pitchFamily="18" charset="0"/>
                            <a:ea typeface="Arial" panose="020B0604020202020204" pitchFamily="34" charset="0"/>
                            <a:cs typeface="Arial" panose="020B0604020202020204" pitchFamily="34" charset="0"/>
                          </a:rPr>
                          <m:t>(</m:t>
                        </m:r>
                        <m:sSub>
                          <m:sSubPr>
                            <m:ctrlPr>
                              <a:rPr lang="es-MX" sz="1800" i="1">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MX" sz="1800" i="1">
                                <a:latin typeface="Cambria Math" panose="02040503050406030204" pitchFamily="18" charset="0"/>
                                <a:ea typeface="Arial" panose="020B0604020202020204" pitchFamily="34" charset="0"/>
                                <a:cs typeface="Arial" panose="020B0604020202020204" pitchFamily="34" charset="0"/>
                              </a:rPr>
                              <m:t>0</m:t>
                            </m:r>
                          </m:sub>
                        </m:sSub>
                        <m:r>
                          <a:rPr lang="es-MX" sz="1800" i="1">
                            <a:latin typeface="Cambria Math" panose="02040503050406030204" pitchFamily="18" charset="0"/>
                            <a:ea typeface="Arial" panose="020B0604020202020204" pitchFamily="34" charset="0"/>
                            <a:cs typeface="Arial" panose="020B0604020202020204" pitchFamily="34" charset="0"/>
                          </a:rPr>
                          <m:t>)</m:t>
                        </m:r>
                      </m:num>
                      <m:den>
                        <m:r>
                          <a:rPr lang="es-MX" sz="1800" i="1">
                            <a:latin typeface="Cambria Math" panose="02040503050406030204" pitchFamily="18" charset="0"/>
                            <a:ea typeface="Arial" panose="020B0604020202020204" pitchFamily="34" charset="0"/>
                            <a:cs typeface="Arial" panose="020B0604020202020204" pitchFamily="34" charset="0"/>
                          </a:rPr>
                          <m:t>𝜕</m:t>
                        </m:r>
                        <m:sSub>
                          <m:sSubPr>
                            <m:ctrlPr>
                              <a:rPr lang="es-MX" sz="1800" i="1">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ES" sz="1800" b="0" i="1" smtClean="0">
                                <a:latin typeface="Cambria Math" panose="02040503050406030204" pitchFamily="18" charset="0"/>
                                <a:ea typeface="Arial" panose="020B0604020202020204" pitchFamily="34" charset="0"/>
                                <a:cs typeface="Arial" panose="020B0604020202020204" pitchFamily="34" charset="0"/>
                              </a:rPr>
                              <m:t>0</m:t>
                            </m:r>
                          </m:sub>
                        </m:sSub>
                      </m:den>
                    </m:f>
                  </m:oMath>
                </a14:m>
                <a:r>
                  <a:rPr lang="es-MX" sz="1800" i="1" dirty="0">
                    <a:latin typeface="Cambria Math" panose="02040503050406030204" pitchFamily="18" charset="0"/>
                    <a:ea typeface="Arial" panose="020B0604020202020204" pitchFamily="34" charset="0"/>
                    <a:cs typeface="Arial" panose="020B0604020202020204" pitchFamily="34" charset="0"/>
                  </a:rPr>
                  <a:t> </a:t>
                </a:r>
                <a:endParaRPr lang="es-MX" dirty="0"/>
              </a:p>
            </p:txBody>
          </p:sp>
        </mc:Choice>
        <mc:Fallback xmlns="">
          <p:sp>
            <p:nvSpPr>
              <p:cNvPr id="11" name="CuadroTexto 10">
                <a:extLst>
                  <a:ext uri="{FF2B5EF4-FFF2-40B4-BE49-F238E27FC236}">
                    <a16:creationId xmlns:a16="http://schemas.microsoft.com/office/drawing/2014/main" id="{4A69D907-57CC-A256-D317-75A86D493B4C}"/>
                  </a:ext>
                </a:extLst>
              </p:cNvPr>
              <p:cNvSpPr txBox="1">
                <a:spLocks noRot="1" noChangeAspect="1" noMove="1" noResize="1" noEditPoints="1" noAdjustHandles="1" noChangeArrowheads="1" noChangeShapeType="1" noTextEdit="1"/>
              </p:cNvSpPr>
              <p:nvPr/>
            </p:nvSpPr>
            <p:spPr>
              <a:xfrm>
                <a:off x="5212126" y="4314304"/>
                <a:ext cx="2218442" cy="533929"/>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7D080C3D-3AD0-EB35-CAA9-A913F6E3A363}"/>
                  </a:ext>
                </a:extLst>
              </p:cNvPr>
              <p:cNvSpPr txBox="1"/>
              <p:nvPr/>
            </p:nvSpPr>
            <p:spPr>
              <a:xfrm>
                <a:off x="5212126" y="4922280"/>
                <a:ext cx="2218442" cy="543482"/>
              </a:xfrm>
              <a:prstGeom prst="rect">
                <a:avLst/>
              </a:prstGeom>
              <a:noFill/>
            </p:spPr>
            <p:txBody>
              <a:bodyPr wrap="square">
                <a:spAutoFit/>
              </a:bodyPr>
              <a:lstStyle/>
              <a:p>
                <a14:m>
                  <m:oMath xmlns:m="http://schemas.openxmlformats.org/officeDocument/2006/math">
                    <m:sSub>
                      <m:sSubPr>
                        <m:ctrlPr>
                          <a:rPr lang="es-MX" sz="1800" i="1" smtClean="0">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ES" sz="1800" b="0" i="1" smtClean="0">
                            <a:latin typeface="Cambria Math" panose="02040503050406030204" pitchFamily="18" charset="0"/>
                            <a:ea typeface="Arial" panose="020B0604020202020204" pitchFamily="34" charset="0"/>
                            <a:cs typeface="Arial" panose="020B0604020202020204" pitchFamily="34" charset="0"/>
                          </a:rPr>
                          <m:t>1</m:t>
                        </m:r>
                      </m:sub>
                    </m:sSub>
                    <m:r>
                      <a:rPr lang="es-MX" sz="1800" i="1">
                        <a:latin typeface="Cambria Math" panose="02040503050406030204" pitchFamily="18" charset="0"/>
                        <a:ea typeface="Arial" panose="020B0604020202020204" pitchFamily="34" charset="0"/>
                        <a:cs typeface="Arial" panose="020B0604020202020204" pitchFamily="34" charset="0"/>
                      </a:rPr>
                      <m:t>≔</m:t>
                    </m:r>
                    <m:sSub>
                      <m:sSubPr>
                        <m:ctrlPr>
                          <a:rPr lang="es-MX" sz="1800" i="1">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ES" sz="1800" b="0" i="1" smtClean="0">
                            <a:latin typeface="Cambria Math" panose="02040503050406030204" pitchFamily="18" charset="0"/>
                            <a:ea typeface="Arial" panose="020B0604020202020204" pitchFamily="34" charset="0"/>
                            <a:cs typeface="Arial" panose="020B0604020202020204" pitchFamily="34" charset="0"/>
                          </a:rPr>
                          <m:t>1</m:t>
                        </m:r>
                      </m:sub>
                    </m:sSub>
                    <m:r>
                      <a:rPr lang="es-MX" sz="1800" i="1">
                        <a:latin typeface="Cambria Math" panose="02040503050406030204" pitchFamily="18" charset="0"/>
                        <a:ea typeface="Arial" panose="020B0604020202020204" pitchFamily="34" charset="0"/>
                        <a:cs typeface="Arial" panose="020B0604020202020204" pitchFamily="34" charset="0"/>
                      </a:rPr>
                      <m:t>−</m:t>
                    </m:r>
                    <m:r>
                      <a:rPr lang="es-MX" sz="1800" i="1">
                        <a:latin typeface="Cambria Math" panose="02040503050406030204" pitchFamily="18" charset="0"/>
                        <a:ea typeface="Arial" panose="020B0604020202020204" pitchFamily="34" charset="0"/>
                        <a:cs typeface="Arial" panose="020B0604020202020204" pitchFamily="34" charset="0"/>
                      </a:rPr>
                      <m:t>𝛼</m:t>
                    </m:r>
                    <m:f>
                      <m:fPr>
                        <m:ctrlPr>
                          <a:rPr lang="es-MX" sz="1800" i="1">
                            <a:latin typeface="Cambria Math" panose="02040503050406030204" pitchFamily="18" charset="0"/>
                            <a:ea typeface="Arial" panose="020B0604020202020204" pitchFamily="34" charset="0"/>
                            <a:cs typeface="Arial" panose="020B0604020202020204" pitchFamily="34" charset="0"/>
                          </a:rPr>
                        </m:ctrlPr>
                      </m:fPr>
                      <m:num>
                        <m:r>
                          <a:rPr lang="es-MX" sz="1800" i="1">
                            <a:latin typeface="Cambria Math" panose="02040503050406030204" pitchFamily="18" charset="0"/>
                            <a:ea typeface="Arial" panose="020B0604020202020204" pitchFamily="34" charset="0"/>
                            <a:cs typeface="Arial" panose="020B0604020202020204" pitchFamily="34" charset="0"/>
                          </a:rPr>
                          <m:t>𝜕</m:t>
                        </m:r>
                        <m:r>
                          <a:rPr lang="es-MX" sz="1800" i="1">
                            <a:latin typeface="Cambria Math" panose="02040503050406030204" pitchFamily="18" charset="0"/>
                            <a:ea typeface="Arial" panose="020B0604020202020204" pitchFamily="34" charset="0"/>
                            <a:cs typeface="Arial" panose="020B0604020202020204" pitchFamily="34" charset="0"/>
                          </a:rPr>
                          <m:t>𝐽</m:t>
                        </m:r>
                        <m:r>
                          <a:rPr lang="es-MX" sz="1800" i="1">
                            <a:latin typeface="Cambria Math" panose="02040503050406030204" pitchFamily="18" charset="0"/>
                            <a:ea typeface="Arial" panose="020B0604020202020204" pitchFamily="34" charset="0"/>
                            <a:cs typeface="Arial" panose="020B0604020202020204" pitchFamily="34" charset="0"/>
                          </a:rPr>
                          <m:t>(</m:t>
                        </m:r>
                        <m:sSub>
                          <m:sSubPr>
                            <m:ctrlPr>
                              <a:rPr lang="es-MX" sz="1800" i="1" smtClean="0">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ES" sz="1800" b="0" i="1" smtClean="0">
                                <a:latin typeface="Cambria Math" panose="02040503050406030204" pitchFamily="18" charset="0"/>
                                <a:ea typeface="Arial" panose="020B0604020202020204" pitchFamily="34" charset="0"/>
                                <a:cs typeface="Arial" panose="020B0604020202020204" pitchFamily="34" charset="0"/>
                              </a:rPr>
                              <m:t>1</m:t>
                            </m:r>
                          </m:sub>
                        </m:sSub>
                        <m:r>
                          <a:rPr lang="es-MX" sz="1800" i="1">
                            <a:latin typeface="Cambria Math" panose="02040503050406030204" pitchFamily="18" charset="0"/>
                            <a:ea typeface="Arial" panose="020B0604020202020204" pitchFamily="34" charset="0"/>
                            <a:cs typeface="Arial" panose="020B0604020202020204" pitchFamily="34" charset="0"/>
                          </a:rPr>
                          <m:t>)</m:t>
                        </m:r>
                      </m:num>
                      <m:den>
                        <m:r>
                          <a:rPr lang="es-MX" sz="1800" i="1">
                            <a:latin typeface="Cambria Math" panose="02040503050406030204" pitchFamily="18" charset="0"/>
                            <a:ea typeface="Arial" panose="020B0604020202020204" pitchFamily="34" charset="0"/>
                            <a:cs typeface="Arial" panose="020B0604020202020204" pitchFamily="34" charset="0"/>
                          </a:rPr>
                          <m:t>𝜕</m:t>
                        </m:r>
                        <m:sSub>
                          <m:sSubPr>
                            <m:ctrlPr>
                              <a:rPr lang="es-MX" sz="1800" i="1">
                                <a:latin typeface="Cambria Math" panose="02040503050406030204" pitchFamily="18" charset="0"/>
                                <a:ea typeface="Arial" panose="020B0604020202020204" pitchFamily="34" charset="0"/>
                                <a:cs typeface="Arial" panose="020B0604020202020204" pitchFamily="34" charset="0"/>
                              </a:rPr>
                            </m:ctrlPr>
                          </m:sSubPr>
                          <m:e>
                            <m:r>
                              <a:rPr lang="es-MX" sz="1800" i="1">
                                <a:latin typeface="Cambria Math" panose="02040503050406030204" pitchFamily="18" charset="0"/>
                                <a:ea typeface="Arial" panose="020B0604020202020204" pitchFamily="34" charset="0"/>
                                <a:cs typeface="Arial" panose="020B0604020202020204" pitchFamily="34" charset="0"/>
                              </a:rPr>
                              <m:t>𝜃</m:t>
                            </m:r>
                          </m:e>
                          <m:sub>
                            <m:r>
                              <a:rPr lang="es-ES" sz="1800" b="0" i="1" smtClean="0">
                                <a:latin typeface="Cambria Math" panose="02040503050406030204" pitchFamily="18" charset="0"/>
                                <a:ea typeface="Arial" panose="020B0604020202020204" pitchFamily="34" charset="0"/>
                                <a:cs typeface="Arial" panose="020B0604020202020204" pitchFamily="34" charset="0"/>
                              </a:rPr>
                              <m:t>1</m:t>
                            </m:r>
                          </m:sub>
                        </m:sSub>
                      </m:den>
                    </m:f>
                  </m:oMath>
                </a14:m>
                <a:r>
                  <a:rPr lang="es-MX" sz="1800" i="1" dirty="0">
                    <a:latin typeface="Cambria Math" panose="02040503050406030204" pitchFamily="18" charset="0"/>
                    <a:ea typeface="Arial" panose="020B0604020202020204" pitchFamily="34" charset="0"/>
                    <a:cs typeface="Arial" panose="020B0604020202020204" pitchFamily="34" charset="0"/>
                  </a:rPr>
                  <a:t> </a:t>
                </a:r>
                <a:endParaRPr lang="es-MX" dirty="0"/>
              </a:p>
            </p:txBody>
          </p:sp>
        </mc:Choice>
        <mc:Fallback xmlns="">
          <p:sp>
            <p:nvSpPr>
              <p:cNvPr id="12" name="CuadroTexto 11">
                <a:extLst>
                  <a:ext uri="{FF2B5EF4-FFF2-40B4-BE49-F238E27FC236}">
                    <a16:creationId xmlns:a16="http://schemas.microsoft.com/office/drawing/2014/main" id="{7D080C3D-3AD0-EB35-CAA9-A913F6E3A363}"/>
                  </a:ext>
                </a:extLst>
              </p:cNvPr>
              <p:cNvSpPr txBox="1">
                <a:spLocks noRot="1" noChangeAspect="1" noMove="1" noResize="1" noEditPoints="1" noAdjustHandles="1" noChangeArrowheads="1" noChangeShapeType="1" noTextEdit="1"/>
              </p:cNvSpPr>
              <p:nvPr/>
            </p:nvSpPr>
            <p:spPr>
              <a:xfrm>
                <a:off x="5212126" y="4922280"/>
                <a:ext cx="2218442" cy="543482"/>
              </a:xfrm>
              <a:prstGeom prst="rect">
                <a:avLst/>
              </a:prstGeom>
              <a:blipFill>
                <a:blip r:embed="rId8"/>
                <a:stretch>
                  <a:fillRect/>
                </a:stretch>
              </a:blipFill>
            </p:spPr>
            <p:txBody>
              <a:bodyPr/>
              <a:lstStyle/>
              <a:p>
                <a:r>
                  <a:rPr lang="es-MX">
                    <a:noFill/>
                  </a:rPr>
                  <a:t> </a:t>
                </a:r>
              </a:p>
            </p:txBody>
          </p:sp>
        </mc:Fallback>
      </mc:AlternateContent>
      <p:sp>
        <p:nvSpPr>
          <p:cNvPr id="5" name="Marcador de número de diapositiva 4">
            <a:extLst>
              <a:ext uri="{FF2B5EF4-FFF2-40B4-BE49-F238E27FC236}">
                <a16:creationId xmlns:a16="http://schemas.microsoft.com/office/drawing/2014/main" id="{C3E82179-612A-7A0E-6034-2AE19B464B81}"/>
              </a:ext>
            </a:extLst>
          </p:cNvPr>
          <p:cNvSpPr>
            <a:spLocks noGrp="1"/>
          </p:cNvSpPr>
          <p:nvPr>
            <p:ph type="sldNum" sz="quarter" idx="12"/>
          </p:nvPr>
        </p:nvSpPr>
        <p:spPr/>
        <p:txBody>
          <a:bodyPr/>
          <a:lstStyle/>
          <a:p>
            <a:fld id="{CC057153-B650-4DEB-B370-79DDCFDCE934}" type="slidenum">
              <a:rPr lang="en-US" smtClean="0"/>
              <a:t>123</a:t>
            </a:fld>
            <a:endParaRPr lang="en-US"/>
          </a:p>
        </p:txBody>
      </p:sp>
    </p:spTree>
    <p:extLst>
      <p:ext uri="{BB962C8B-B14F-4D97-AF65-F5344CB8AC3E}">
        <p14:creationId xmlns:p14="http://schemas.microsoft.com/office/powerpoint/2010/main" val="24560332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CE1E9-74CE-5163-A0C0-9EBC08EC7E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BE7AA7-1B11-7D7E-D02B-9ECD084D6503}"/>
              </a:ext>
            </a:extLst>
          </p:cNvPr>
          <p:cNvSpPr>
            <a:spLocks noGrp="1"/>
          </p:cNvSpPr>
          <p:nvPr>
            <p:ph type="title"/>
          </p:nvPr>
        </p:nvSpPr>
        <p:spPr/>
        <p:txBody>
          <a:bodyPr/>
          <a:lstStyle/>
          <a:p>
            <a:r>
              <a:rPr lang="es-ES" dirty="0"/>
              <a:t>Paso 4. Repetir hasta convergencia</a:t>
            </a:r>
            <a:endParaRPr lang="es-MX" dirty="0"/>
          </a:p>
        </p:txBody>
      </p:sp>
      <p:pic>
        <p:nvPicPr>
          <p:cNvPr id="3" name="Imagen 2" descr="Imagen que contiene Logotipo&#10;&#10;Descripción generada automáticamente">
            <a:extLst>
              <a:ext uri="{FF2B5EF4-FFF2-40B4-BE49-F238E27FC236}">
                <a16:creationId xmlns:a16="http://schemas.microsoft.com/office/drawing/2014/main" id="{D4C64711-BBB7-4C33-27D9-9F8155AE7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79" y="6225400"/>
            <a:ext cx="1509142" cy="396236"/>
          </a:xfrm>
          <a:prstGeom prst="rect">
            <a:avLst/>
          </a:prstGeom>
        </p:spPr>
      </p:pic>
      <p:sp>
        <p:nvSpPr>
          <p:cNvPr id="5" name="CuadroTexto 4">
            <a:extLst>
              <a:ext uri="{FF2B5EF4-FFF2-40B4-BE49-F238E27FC236}">
                <a16:creationId xmlns:a16="http://schemas.microsoft.com/office/drawing/2014/main" id="{D2BA5385-AA13-DD8D-723C-CCA4B9446627}"/>
              </a:ext>
            </a:extLst>
          </p:cNvPr>
          <p:cNvSpPr txBox="1"/>
          <p:nvPr/>
        </p:nvSpPr>
        <p:spPr>
          <a:xfrm>
            <a:off x="722278" y="2983652"/>
            <a:ext cx="8626002" cy="646331"/>
          </a:xfrm>
          <a:prstGeom prst="rect">
            <a:avLst/>
          </a:prstGeom>
          <a:noFill/>
        </p:spPr>
        <p:txBody>
          <a:bodyPr wrap="square">
            <a:spAutoFit/>
          </a:bodyPr>
          <a:lstStyle/>
          <a:p>
            <a:r>
              <a:rPr lang="es-MX" dirty="0">
                <a:hlinkClick r:id="rId3"/>
              </a:rPr>
              <a:t>https://colab.research.google.com/drive/1J2maga8KdLFCyM4hMO5C6J8z_2e6UhMK?usp=sharing</a:t>
            </a:r>
            <a:r>
              <a:rPr lang="es-MX" dirty="0"/>
              <a:t> </a:t>
            </a:r>
          </a:p>
        </p:txBody>
      </p:sp>
      <p:sp>
        <p:nvSpPr>
          <p:cNvPr id="6" name="Marcador de número de diapositiva 5">
            <a:extLst>
              <a:ext uri="{FF2B5EF4-FFF2-40B4-BE49-F238E27FC236}">
                <a16:creationId xmlns:a16="http://schemas.microsoft.com/office/drawing/2014/main" id="{C44D2750-C0F8-6B88-35A7-9196CEA46927}"/>
              </a:ext>
            </a:extLst>
          </p:cNvPr>
          <p:cNvSpPr>
            <a:spLocks noGrp="1"/>
          </p:cNvSpPr>
          <p:nvPr>
            <p:ph type="sldNum" sz="quarter" idx="12"/>
          </p:nvPr>
        </p:nvSpPr>
        <p:spPr/>
        <p:txBody>
          <a:bodyPr/>
          <a:lstStyle/>
          <a:p>
            <a:fld id="{CC057153-B650-4DEB-B370-79DDCFDCE934}" type="slidenum">
              <a:rPr lang="en-US" smtClean="0"/>
              <a:t>124</a:t>
            </a:fld>
            <a:endParaRPr lang="en-US"/>
          </a:p>
        </p:txBody>
      </p:sp>
    </p:spTree>
    <p:extLst>
      <p:ext uri="{BB962C8B-B14F-4D97-AF65-F5344CB8AC3E}">
        <p14:creationId xmlns:p14="http://schemas.microsoft.com/office/powerpoint/2010/main" val="27088270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F2288B-ED08-545F-7BFE-56037C05E686}"/>
              </a:ext>
            </a:extLst>
          </p:cNvPr>
          <p:cNvSpPr>
            <a:spLocks noGrp="1"/>
          </p:cNvSpPr>
          <p:nvPr>
            <p:ph type="title"/>
          </p:nvPr>
        </p:nvSpPr>
        <p:spPr/>
        <p:txBody>
          <a:bodyPr>
            <a:normAutofit fontScale="90000"/>
          </a:bodyPr>
          <a:lstStyle/>
          <a:p>
            <a:r>
              <a:rPr lang="es-ES" dirty="0"/>
              <a:t>Implementación de la Regresión Lineal utilizando </a:t>
            </a:r>
            <a:r>
              <a:rPr lang="es-ES" dirty="0" err="1"/>
              <a:t>ScikitLearn</a:t>
            </a:r>
            <a:endParaRPr lang="es-MX" dirty="0"/>
          </a:p>
        </p:txBody>
      </p:sp>
      <p:sp>
        <p:nvSpPr>
          <p:cNvPr id="3" name="Marcador de contenido 2">
            <a:extLst>
              <a:ext uri="{FF2B5EF4-FFF2-40B4-BE49-F238E27FC236}">
                <a16:creationId xmlns:a16="http://schemas.microsoft.com/office/drawing/2014/main" id="{B718F04B-D574-EC7E-2ADC-8E6E5A3DAEDD}"/>
              </a:ext>
            </a:extLst>
          </p:cNvPr>
          <p:cNvSpPr>
            <a:spLocks noGrp="1"/>
          </p:cNvSpPr>
          <p:nvPr>
            <p:ph idx="1"/>
          </p:nvPr>
        </p:nvSpPr>
        <p:spPr/>
        <p:txBody>
          <a:bodyPr/>
          <a:lstStyle/>
          <a:p>
            <a:r>
              <a:rPr lang="es-MX" dirty="0">
                <a:hlinkClick r:id="rId2"/>
              </a:rPr>
              <a:t>https://colab.research.google.com/drive/10HKuFM-_ThLY1CSJDLAb4IbOguhq9V3E?usp=sharing</a:t>
            </a:r>
            <a:r>
              <a:rPr lang="es-MX" dirty="0"/>
              <a:t> </a:t>
            </a:r>
          </a:p>
        </p:txBody>
      </p:sp>
      <p:pic>
        <p:nvPicPr>
          <p:cNvPr id="4" name="Imagen 3" descr="Imagen que contiene Logotipo&#10;&#10;Descripción generada automáticamente">
            <a:extLst>
              <a:ext uri="{FF2B5EF4-FFF2-40B4-BE49-F238E27FC236}">
                <a16:creationId xmlns:a16="http://schemas.microsoft.com/office/drawing/2014/main" id="{D8009130-B315-475D-9651-7BC580BA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
        <p:nvSpPr>
          <p:cNvPr id="5" name="Marcador de número de diapositiva 4">
            <a:extLst>
              <a:ext uri="{FF2B5EF4-FFF2-40B4-BE49-F238E27FC236}">
                <a16:creationId xmlns:a16="http://schemas.microsoft.com/office/drawing/2014/main" id="{390EBA7E-41B8-E90A-399E-663A8306DC60}"/>
              </a:ext>
            </a:extLst>
          </p:cNvPr>
          <p:cNvSpPr>
            <a:spLocks noGrp="1"/>
          </p:cNvSpPr>
          <p:nvPr>
            <p:ph type="sldNum" sz="quarter" idx="12"/>
          </p:nvPr>
        </p:nvSpPr>
        <p:spPr/>
        <p:txBody>
          <a:bodyPr/>
          <a:lstStyle/>
          <a:p>
            <a:fld id="{CC057153-B650-4DEB-B370-79DDCFDCE934}" type="slidenum">
              <a:rPr lang="en-US" smtClean="0"/>
              <a:t>125</a:t>
            </a:fld>
            <a:endParaRPr lang="en-US"/>
          </a:p>
        </p:txBody>
      </p:sp>
    </p:spTree>
    <p:extLst>
      <p:ext uri="{BB962C8B-B14F-4D97-AF65-F5344CB8AC3E}">
        <p14:creationId xmlns:p14="http://schemas.microsoft.com/office/powerpoint/2010/main" val="12567990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FF3EE-E498-9A39-E10D-4113700627C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A99DA4-9F91-AACF-F6EA-BE31B931BDB0}"/>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err="1">
                <a:solidFill>
                  <a:schemeClr val="tx2"/>
                </a:solidFill>
                <a:latin typeface="+mj-lt"/>
                <a:ea typeface="+mj-ea"/>
                <a:cs typeface="+mj-cs"/>
              </a:rPr>
              <a:t>Sesión</a:t>
            </a:r>
            <a:r>
              <a:rPr lang="en-US" sz="6600" kern="1200" dirty="0">
                <a:solidFill>
                  <a:schemeClr val="tx2"/>
                </a:solidFill>
                <a:latin typeface="+mj-lt"/>
                <a:ea typeface="+mj-ea"/>
                <a:cs typeface="+mj-cs"/>
              </a:rPr>
              <a:t> 07</a:t>
            </a:r>
          </a:p>
        </p:txBody>
      </p:sp>
      <p:sp>
        <p:nvSpPr>
          <p:cNvPr id="3" name="Marcador de contenido 2">
            <a:extLst>
              <a:ext uri="{FF2B5EF4-FFF2-40B4-BE49-F238E27FC236}">
                <a16:creationId xmlns:a16="http://schemas.microsoft.com/office/drawing/2014/main" id="{2940A3FF-D2F9-F850-B81C-62E61BB99720}"/>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dirty="0" err="1">
                <a:solidFill>
                  <a:schemeClr val="tx2"/>
                </a:solidFill>
                <a:latin typeface="+mn-lt"/>
                <a:ea typeface="+mn-ea"/>
                <a:cs typeface="+mn-cs"/>
              </a:rPr>
              <a:t>Regresión</a:t>
            </a:r>
            <a:r>
              <a:rPr lang="en-US" sz="2200" kern="1200" dirty="0">
                <a:solidFill>
                  <a:schemeClr val="tx2"/>
                </a:solidFill>
                <a:latin typeface="+mn-lt"/>
                <a:ea typeface="+mn-ea"/>
                <a:cs typeface="+mn-cs"/>
              </a:rPr>
              <a:t> </a:t>
            </a:r>
            <a:r>
              <a:rPr lang="en-US" sz="2200" kern="1200" dirty="0" err="1">
                <a:solidFill>
                  <a:schemeClr val="tx2"/>
                </a:solidFill>
                <a:latin typeface="+mn-lt"/>
                <a:ea typeface="+mn-ea"/>
                <a:cs typeface="+mn-cs"/>
              </a:rPr>
              <a:t>Logística</a:t>
            </a:r>
            <a:endParaRPr lang="en-US" sz="2200" kern="1200" dirty="0">
              <a:solidFill>
                <a:schemeClr val="tx2"/>
              </a:solidFill>
              <a:latin typeface="+mn-lt"/>
              <a:ea typeface="+mn-ea"/>
              <a:cs typeface="+mn-cs"/>
            </a:endParaRPr>
          </a:p>
          <a:p>
            <a:pPr marL="0" indent="0" algn="ctr">
              <a:buNone/>
            </a:pPr>
            <a:r>
              <a:rPr lang="en-US" sz="2200" dirty="0"/>
              <a:t>02 de </a:t>
            </a:r>
            <a:r>
              <a:rPr lang="en-US" sz="2200" dirty="0" err="1"/>
              <a:t>septiembre</a:t>
            </a:r>
            <a:endParaRPr lang="en-US" sz="2200" kern="1200" dirty="0">
              <a:solidFill>
                <a:schemeClr val="tx2"/>
              </a:solidFill>
              <a:latin typeface="+mn-lt"/>
              <a:ea typeface="+mn-ea"/>
              <a:cs typeface="+mn-cs"/>
            </a:endParaRPr>
          </a:p>
        </p:txBody>
      </p:sp>
    </p:spTree>
    <p:extLst>
      <p:ext uri="{BB962C8B-B14F-4D97-AF65-F5344CB8AC3E}">
        <p14:creationId xmlns:p14="http://schemas.microsoft.com/office/powerpoint/2010/main" val="25678058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Imagen en blanco y negro&#10;&#10;Descripción generada automáticamente con confianza baja">
            <a:extLst>
              <a:ext uri="{FF2B5EF4-FFF2-40B4-BE49-F238E27FC236}">
                <a16:creationId xmlns:a16="http://schemas.microsoft.com/office/drawing/2014/main" id="{B8B5B0D8-5351-3341-B05D-CE16288ED36D}"/>
              </a:ext>
            </a:extLst>
          </p:cNvPr>
          <p:cNvPicPr>
            <a:picLocks noChangeAspect="1"/>
          </p:cNvPicPr>
          <p:nvPr/>
        </p:nvPicPr>
        <p:blipFill rotWithShape="1">
          <a:blip r:embed="rId2">
            <a:alphaModFix amt="70000"/>
          </a:blip>
          <a:srcRect t="5853" r="-1" b="-1"/>
          <a:stretch>
            <a:fillRect/>
          </a:stretch>
        </p:blipFill>
        <p:spPr>
          <a:xfrm>
            <a:off x="20" y="10"/>
            <a:ext cx="12188932" cy="6856614"/>
          </a:xfrm>
          <a:prstGeom prst="rect">
            <a:avLst/>
          </a:prstGeom>
        </p:spPr>
      </p:pic>
      <p:grpSp>
        <p:nvGrpSpPr>
          <p:cNvPr id="18"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9"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1" name="Freeform: Shape 20">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0" name="Freeform: Shape 19">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9"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1"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32" name="Freeform: Shape 3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5" name="Freeform: Shape 44">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5" name="Freeform: Shape 34">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ítulo 1">
            <a:extLst>
              <a:ext uri="{FF2B5EF4-FFF2-40B4-BE49-F238E27FC236}">
                <a16:creationId xmlns:a16="http://schemas.microsoft.com/office/drawing/2014/main" id="{B10E021F-3C4D-6D2D-E15B-89FF12165D5A}"/>
              </a:ext>
            </a:extLst>
          </p:cNvPr>
          <p:cNvSpPr>
            <a:spLocks noGrp="1"/>
          </p:cNvSpPr>
          <p:nvPr>
            <p:ph type="ctrTitle"/>
          </p:nvPr>
        </p:nvSpPr>
        <p:spPr>
          <a:xfrm>
            <a:off x="994404" y="731041"/>
            <a:ext cx="10191942" cy="3173034"/>
          </a:xfrm>
        </p:spPr>
        <p:txBody>
          <a:bodyPr>
            <a:normAutofit/>
          </a:bodyPr>
          <a:lstStyle/>
          <a:p>
            <a:r>
              <a:rPr lang="es-ES" sz="6600">
                <a:solidFill>
                  <a:srgbClr val="FFFFFF"/>
                </a:solidFill>
              </a:rPr>
              <a:t>Regresión Logística</a:t>
            </a:r>
            <a:endParaRPr lang="es-MX" sz="6600">
              <a:solidFill>
                <a:srgbClr val="FFFFFF"/>
              </a:solidFill>
            </a:endParaRPr>
          </a:p>
        </p:txBody>
      </p:sp>
      <p:sp>
        <p:nvSpPr>
          <p:cNvPr id="3" name="Subtítulo 2">
            <a:extLst>
              <a:ext uri="{FF2B5EF4-FFF2-40B4-BE49-F238E27FC236}">
                <a16:creationId xmlns:a16="http://schemas.microsoft.com/office/drawing/2014/main" id="{DB7E9A88-603D-77A1-245B-FF1D360102E6}"/>
              </a:ext>
            </a:extLst>
          </p:cNvPr>
          <p:cNvSpPr>
            <a:spLocks noGrp="1"/>
          </p:cNvSpPr>
          <p:nvPr>
            <p:ph type="subTitle" idx="1"/>
          </p:nvPr>
        </p:nvSpPr>
        <p:spPr>
          <a:xfrm>
            <a:off x="1524000" y="4069354"/>
            <a:ext cx="9144000" cy="1265285"/>
          </a:xfrm>
        </p:spPr>
        <p:txBody>
          <a:bodyPr>
            <a:normAutofit/>
          </a:bodyPr>
          <a:lstStyle/>
          <a:p>
            <a:r>
              <a:rPr lang="es-ES" sz="2200">
                <a:solidFill>
                  <a:srgbClr val="FFFFFF"/>
                </a:solidFill>
              </a:rPr>
              <a:t>Atoany Fierro</a:t>
            </a:r>
            <a:endParaRPr lang="es-MX" sz="2200">
              <a:solidFill>
                <a:srgbClr val="FFFFFF"/>
              </a:solidFill>
            </a:endParaRPr>
          </a:p>
        </p:txBody>
      </p:sp>
      <p:grpSp>
        <p:nvGrpSpPr>
          <p:cNvPr id="51"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52" name="Straight Connector 51">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7" name="Marcador de número de diapositiva 6">
            <a:extLst>
              <a:ext uri="{FF2B5EF4-FFF2-40B4-BE49-F238E27FC236}">
                <a16:creationId xmlns:a16="http://schemas.microsoft.com/office/drawing/2014/main" id="{88B61FFB-D488-9C01-6618-1BB78FDA9615}"/>
              </a:ext>
            </a:extLst>
          </p:cNvPr>
          <p:cNvSpPr>
            <a:spLocks noGrp="1"/>
          </p:cNvSpPr>
          <p:nvPr>
            <p:ph type="sldNum" sz="quarter" idx="12"/>
          </p:nvPr>
        </p:nvSpPr>
        <p:spPr>
          <a:xfrm>
            <a:off x="9906000" y="6356350"/>
            <a:ext cx="1447800" cy="365125"/>
          </a:xfrm>
        </p:spPr>
        <p:txBody>
          <a:bodyPr>
            <a:normAutofit/>
          </a:bodyPr>
          <a:lstStyle/>
          <a:p>
            <a:pPr>
              <a:spcAft>
                <a:spcPts val="600"/>
              </a:spcAft>
            </a:pPr>
            <a:fld id="{3A98EE3D-8CD1-4C3F-BD1C-C98C9596463C}" type="slidenum">
              <a:rPr lang="en-US">
                <a:solidFill>
                  <a:srgbClr val="FFFFFF"/>
                </a:solidFill>
              </a:rPr>
              <a:pPr>
                <a:spcAft>
                  <a:spcPts val="600"/>
                </a:spcAft>
              </a:pPr>
              <a:t>127</a:t>
            </a:fld>
            <a:endParaRPr lang="en-US">
              <a:solidFill>
                <a:srgbClr val="FFFFFF"/>
              </a:solidFill>
            </a:endParaRPr>
          </a:p>
        </p:txBody>
      </p:sp>
    </p:spTree>
    <p:extLst>
      <p:ext uri="{BB962C8B-B14F-4D97-AF65-F5344CB8AC3E}">
        <p14:creationId xmlns:p14="http://schemas.microsoft.com/office/powerpoint/2010/main" val="292822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176B5F-51F4-326D-188A-D96F04A23CF2}"/>
              </a:ext>
            </a:extLst>
          </p:cNvPr>
          <p:cNvSpPr>
            <a:spLocks noGrp="1"/>
          </p:cNvSpPr>
          <p:nvPr>
            <p:ph type="title"/>
          </p:nvPr>
        </p:nvSpPr>
        <p:spPr/>
        <p:txBody>
          <a:bodyPr/>
          <a:lstStyle/>
          <a:p>
            <a:r>
              <a:rPr lang="es-ES" dirty="0"/>
              <a:t>Limitantes de la regresión</a:t>
            </a:r>
            <a:endParaRPr lang="es-MX" dirty="0"/>
          </a:p>
        </p:txBody>
      </p:sp>
      <p:sp>
        <p:nvSpPr>
          <p:cNvPr id="3" name="Marcador de contenido 2">
            <a:extLst>
              <a:ext uri="{FF2B5EF4-FFF2-40B4-BE49-F238E27FC236}">
                <a16:creationId xmlns:a16="http://schemas.microsoft.com/office/drawing/2014/main" id="{F592DC10-E07A-4768-B470-D466C5136371}"/>
              </a:ext>
            </a:extLst>
          </p:cNvPr>
          <p:cNvSpPr>
            <a:spLocks noGrp="1"/>
          </p:cNvSpPr>
          <p:nvPr>
            <p:ph idx="1"/>
          </p:nvPr>
        </p:nvSpPr>
        <p:spPr>
          <a:xfrm>
            <a:off x="581192" y="2340865"/>
            <a:ext cx="11029615" cy="819586"/>
          </a:xfrm>
        </p:spPr>
        <p:txBody>
          <a:bodyPr>
            <a:normAutofit fontScale="92500" lnSpcReduction="20000"/>
          </a:bodyPr>
          <a:lstStyle/>
          <a:p>
            <a:r>
              <a:rPr lang="es-ES" dirty="0"/>
              <a:t>Se necesita realizar una clasificación para predecir si un tumor es maligno o no.</a:t>
            </a:r>
            <a:endParaRPr lang="es-MX" dirty="0"/>
          </a:p>
        </p:txBody>
      </p:sp>
      <p:sp>
        <p:nvSpPr>
          <p:cNvPr id="5" name="Marcador de número de diapositiva 4">
            <a:extLst>
              <a:ext uri="{FF2B5EF4-FFF2-40B4-BE49-F238E27FC236}">
                <a16:creationId xmlns:a16="http://schemas.microsoft.com/office/drawing/2014/main" id="{82D7EE5B-029F-D2B7-66AD-49334BF35258}"/>
              </a:ext>
            </a:extLst>
          </p:cNvPr>
          <p:cNvSpPr>
            <a:spLocks noGrp="1"/>
          </p:cNvSpPr>
          <p:nvPr>
            <p:ph type="sldNum" sz="quarter" idx="12"/>
          </p:nvPr>
        </p:nvSpPr>
        <p:spPr/>
        <p:txBody>
          <a:bodyPr/>
          <a:lstStyle/>
          <a:p>
            <a:fld id="{3A98EE3D-8CD1-4C3F-BD1C-C98C9596463C}" type="slidenum">
              <a:rPr lang="en-US" smtClean="0"/>
              <a:t>128</a:t>
            </a:fld>
            <a:endParaRPr lang="en-US"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8E16929E-AA2E-F9ED-A94A-0550E8F7D2E4}"/>
                  </a:ext>
                </a:extLst>
              </p:cNvPr>
              <p:cNvSpPr txBox="1"/>
              <p:nvPr/>
            </p:nvSpPr>
            <p:spPr>
              <a:xfrm>
                <a:off x="816745" y="3290500"/>
                <a:ext cx="38670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𝑑𝑖𝑎𝑔𝑛</m:t>
                      </m:r>
                      <m:r>
                        <a:rPr lang="es-ES" b="0" i="1" smtClean="0">
                          <a:latin typeface="Cambria Math" panose="02040503050406030204" pitchFamily="18" charset="0"/>
                        </a:rPr>
                        <m:t>ó</m:t>
                      </m:r>
                      <m:r>
                        <a:rPr lang="es-ES" b="0" i="1" smtClean="0">
                          <a:latin typeface="Cambria Math" panose="02040503050406030204" pitchFamily="18" charset="0"/>
                        </a:rPr>
                        <m:t>𝑠𝑡𝑖𝑐𝑜</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𝑡𝑢𝑚𝑜𝑟</m:t>
                          </m:r>
                        </m:sub>
                      </m:sSub>
                    </m:oMath>
                  </m:oMathPara>
                </a14:m>
                <a:endParaRPr lang="es-MX" dirty="0"/>
              </a:p>
            </p:txBody>
          </p:sp>
        </mc:Choice>
        <mc:Fallback xmlns="">
          <p:sp>
            <p:nvSpPr>
              <p:cNvPr id="6" name="CuadroTexto 5">
                <a:extLst>
                  <a:ext uri="{FF2B5EF4-FFF2-40B4-BE49-F238E27FC236}">
                    <a16:creationId xmlns:a16="http://schemas.microsoft.com/office/drawing/2014/main" id="{8E16929E-AA2E-F9ED-A94A-0550E8F7D2E4}"/>
                  </a:ext>
                </a:extLst>
              </p:cNvPr>
              <p:cNvSpPr txBox="1">
                <a:spLocks noRot="1" noChangeAspect="1" noMove="1" noResize="1" noEditPoints="1" noAdjustHandles="1" noChangeArrowheads="1" noChangeShapeType="1" noTextEdit="1"/>
              </p:cNvSpPr>
              <p:nvPr/>
            </p:nvSpPr>
            <p:spPr>
              <a:xfrm>
                <a:off x="816745" y="3290500"/>
                <a:ext cx="3867084" cy="276999"/>
              </a:xfrm>
              <a:prstGeom prst="rect">
                <a:avLst/>
              </a:prstGeom>
              <a:blipFill>
                <a:blip r:embed="rId2"/>
                <a:stretch>
                  <a:fillRect l="-1735" t="-2222" b="-4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039C7FB7-D794-0CFD-FF3F-F559F5673AAE}"/>
                  </a:ext>
                </a:extLst>
              </p:cNvPr>
              <p:cNvSpPr txBox="1"/>
              <p:nvPr/>
            </p:nvSpPr>
            <p:spPr>
              <a:xfrm>
                <a:off x="868713" y="3633135"/>
                <a:ext cx="719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0</m:t>
                          </m:r>
                        </m:sub>
                      </m:sSub>
                      <m:r>
                        <a:rPr lang="es-ES" b="0" i="1" smtClean="0">
                          <a:latin typeface="Cambria Math" panose="02040503050406030204" pitchFamily="18" charset="0"/>
                        </a:rPr>
                        <m:t>=0</m:t>
                      </m:r>
                    </m:oMath>
                  </m:oMathPara>
                </a14:m>
                <a:endParaRPr lang="es-ES" b="0" dirty="0"/>
              </a:p>
            </p:txBody>
          </p:sp>
        </mc:Choice>
        <mc:Fallback xmlns="">
          <p:sp>
            <p:nvSpPr>
              <p:cNvPr id="8" name="CuadroTexto 7">
                <a:extLst>
                  <a:ext uri="{FF2B5EF4-FFF2-40B4-BE49-F238E27FC236}">
                    <a16:creationId xmlns:a16="http://schemas.microsoft.com/office/drawing/2014/main" id="{039C7FB7-D794-0CFD-FF3F-F559F5673AAE}"/>
                  </a:ext>
                </a:extLst>
              </p:cNvPr>
              <p:cNvSpPr txBox="1">
                <a:spLocks noRot="1" noChangeAspect="1" noMove="1" noResize="1" noEditPoints="1" noAdjustHandles="1" noChangeArrowheads="1" noChangeShapeType="1" noTextEdit="1"/>
              </p:cNvSpPr>
              <p:nvPr/>
            </p:nvSpPr>
            <p:spPr>
              <a:xfrm>
                <a:off x="868713" y="3633135"/>
                <a:ext cx="719556" cy="276999"/>
              </a:xfrm>
              <a:prstGeom prst="rect">
                <a:avLst/>
              </a:prstGeom>
              <a:blipFill>
                <a:blip r:embed="rId3"/>
                <a:stretch>
                  <a:fillRect l="-7627" r="-6780" b="-2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C473A51C-1747-939F-8D78-3DA82F8191BA}"/>
                  </a:ext>
                </a:extLst>
              </p:cNvPr>
              <p:cNvSpPr txBox="1"/>
              <p:nvPr/>
            </p:nvSpPr>
            <p:spPr>
              <a:xfrm>
                <a:off x="869177" y="3934997"/>
                <a:ext cx="890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r>
                        <a:rPr lang="es-ES" b="0" i="1" smtClean="0">
                          <a:latin typeface="Cambria Math" panose="02040503050406030204" pitchFamily="18" charset="0"/>
                        </a:rPr>
                        <m:t>=0.3</m:t>
                      </m:r>
                    </m:oMath>
                  </m:oMathPara>
                </a14:m>
                <a:endParaRPr lang="es-ES" b="0" dirty="0"/>
              </a:p>
            </p:txBody>
          </p:sp>
        </mc:Choice>
        <mc:Fallback xmlns="">
          <p:sp>
            <p:nvSpPr>
              <p:cNvPr id="9" name="CuadroTexto 8">
                <a:extLst>
                  <a:ext uri="{FF2B5EF4-FFF2-40B4-BE49-F238E27FC236}">
                    <a16:creationId xmlns:a16="http://schemas.microsoft.com/office/drawing/2014/main" id="{C473A51C-1747-939F-8D78-3DA82F8191BA}"/>
                  </a:ext>
                </a:extLst>
              </p:cNvPr>
              <p:cNvSpPr txBox="1">
                <a:spLocks noRot="1" noChangeAspect="1" noMove="1" noResize="1" noEditPoints="1" noAdjustHandles="1" noChangeArrowheads="1" noChangeShapeType="1" noTextEdit="1"/>
              </p:cNvSpPr>
              <p:nvPr/>
            </p:nvSpPr>
            <p:spPr>
              <a:xfrm>
                <a:off x="869177" y="3934997"/>
                <a:ext cx="890565" cy="276999"/>
              </a:xfrm>
              <a:prstGeom prst="rect">
                <a:avLst/>
              </a:prstGeom>
              <a:blipFill>
                <a:blip r:embed="rId4"/>
                <a:stretch>
                  <a:fillRect l="-5479" r="-5479" b="-2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96B69C9B-C7B7-7D57-5B4C-6C94EBEE7E58}"/>
                  </a:ext>
                </a:extLst>
              </p:cNvPr>
              <p:cNvSpPr txBox="1"/>
              <p:nvPr/>
            </p:nvSpPr>
            <p:spPr>
              <a:xfrm>
                <a:off x="816744" y="4763132"/>
                <a:ext cx="3669915"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𝑚𝑎𝑙𝑖𝑔𝑛𝑜</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𝑚𝑎𝑙𝑖𝑔𝑛𝑜</m:t>
                          </m:r>
                        </m:sub>
                      </m:sSub>
                    </m:oMath>
                  </m:oMathPara>
                </a14:m>
                <a:endParaRPr lang="es-MX" dirty="0"/>
              </a:p>
            </p:txBody>
          </p:sp>
        </mc:Choice>
        <mc:Fallback xmlns="">
          <p:sp>
            <p:nvSpPr>
              <p:cNvPr id="10" name="CuadroTexto 9">
                <a:extLst>
                  <a:ext uri="{FF2B5EF4-FFF2-40B4-BE49-F238E27FC236}">
                    <a16:creationId xmlns:a16="http://schemas.microsoft.com/office/drawing/2014/main" id="{96B69C9B-C7B7-7D57-5B4C-6C94EBEE7E58}"/>
                  </a:ext>
                </a:extLst>
              </p:cNvPr>
              <p:cNvSpPr txBox="1">
                <a:spLocks noRot="1" noChangeAspect="1" noMove="1" noResize="1" noEditPoints="1" noAdjustHandles="1" noChangeArrowheads="1" noChangeShapeType="1" noTextEdit="1"/>
              </p:cNvSpPr>
              <p:nvPr/>
            </p:nvSpPr>
            <p:spPr>
              <a:xfrm>
                <a:off x="816744" y="4763132"/>
                <a:ext cx="3669915" cy="299569"/>
              </a:xfrm>
              <a:prstGeom prst="rect">
                <a:avLst/>
              </a:prstGeom>
              <a:blipFill>
                <a:blip r:embed="rId5"/>
                <a:stretch>
                  <a:fillRect l="-1661" r="-664" b="-3061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F03ED838-3E03-A723-9EF5-0953B678FDED}"/>
                  </a:ext>
                </a:extLst>
              </p:cNvPr>
              <p:cNvSpPr txBox="1"/>
              <p:nvPr/>
            </p:nvSpPr>
            <p:spPr>
              <a:xfrm>
                <a:off x="841979" y="4336633"/>
                <a:ext cx="1453731"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𝑚𝑎𝑙𝑖𝑔𝑛𝑜</m:t>
                          </m:r>
                        </m:sub>
                      </m:sSub>
                      <m:r>
                        <a:rPr lang="es-ES" b="0" i="1" smtClean="0">
                          <a:latin typeface="Cambria Math" panose="02040503050406030204" pitchFamily="18" charset="0"/>
                        </a:rPr>
                        <m:t>=10</m:t>
                      </m:r>
                    </m:oMath>
                  </m:oMathPara>
                </a14:m>
                <a:endParaRPr lang="es-ES" b="0" dirty="0"/>
              </a:p>
            </p:txBody>
          </p:sp>
        </mc:Choice>
        <mc:Fallback xmlns="">
          <p:sp>
            <p:nvSpPr>
              <p:cNvPr id="11" name="CuadroTexto 10">
                <a:extLst>
                  <a:ext uri="{FF2B5EF4-FFF2-40B4-BE49-F238E27FC236}">
                    <a16:creationId xmlns:a16="http://schemas.microsoft.com/office/drawing/2014/main" id="{F03ED838-3E03-A723-9EF5-0953B678FDED}"/>
                  </a:ext>
                </a:extLst>
              </p:cNvPr>
              <p:cNvSpPr txBox="1">
                <a:spLocks noRot="1" noChangeAspect="1" noMove="1" noResize="1" noEditPoints="1" noAdjustHandles="1" noChangeArrowheads="1" noChangeShapeType="1" noTextEdit="1"/>
              </p:cNvSpPr>
              <p:nvPr/>
            </p:nvSpPr>
            <p:spPr>
              <a:xfrm>
                <a:off x="841979" y="4336633"/>
                <a:ext cx="1453731" cy="299569"/>
              </a:xfrm>
              <a:prstGeom prst="rect">
                <a:avLst/>
              </a:prstGeom>
              <a:blipFill>
                <a:blip r:embed="rId6"/>
                <a:stretch>
                  <a:fillRect l="-1674" r="-3347" b="-28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E2815D6E-3D7A-4CE1-DE01-69DFB0B0E68E}"/>
                  </a:ext>
                </a:extLst>
              </p:cNvPr>
              <p:cNvSpPr txBox="1"/>
              <p:nvPr/>
            </p:nvSpPr>
            <p:spPr>
              <a:xfrm>
                <a:off x="841979" y="5189631"/>
                <a:ext cx="3263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𝑚𝑎𝑙𝑖𝑔𝑛𝑜</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=0+0.3(10)</m:t>
                      </m:r>
                    </m:oMath>
                  </m:oMathPara>
                </a14:m>
                <a:endParaRPr lang="es-MX" dirty="0"/>
              </a:p>
            </p:txBody>
          </p:sp>
        </mc:Choice>
        <mc:Fallback xmlns="">
          <p:sp>
            <p:nvSpPr>
              <p:cNvPr id="12" name="CuadroTexto 11">
                <a:extLst>
                  <a:ext uri="{FF2B5EF4-FFF2-40B4-BE49-F238E27FC236}">
                    <a16:creationId xmlns:a16="http://schemas.microsoft.com/office/drawing/2014/main" id="{E2815D6E-3D7A-4CE1-DE01-69DFB0B0E68E}"/>
                  </a:ext>
                </a:extLst>
              </p:cNvPr>
              <p:cNvSpPr txBox="1">
                <a:spLocks noRot="1" noChangeAspect="1" noMove="1" noResize="1" noEditPoints="1" noAdjustHandles="1" noChangeArrowheads="1" noChangeShapeType="1" noTextEdit="1"/>
              </p:cNvSpPr>
              <p:nvPr/>
            </p:nvSpPr>
            <p:spPr>
              <a:xfrm>
                <a:off x="841979" y="5189631"/>
                <a:ext cx="3263842" cy="276999"/>
              </a:xfrm>
              <a:prstGeom prst="rect">
                <a:avLst/>
              </a:prstGeom>
              <a:blipFill>
                <a:blip r:embed="rId7"/>
                <a:stretch>
                  <a:fillRect l="-2052" r="-2052" b="-3695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DA30B3F-964A-183E-AA17-42A82869B186}"/>
                  </a:ext>
                </a:extLst>
              </p:cNvPr>
              <p:cNvSpPr txBox="1"/>
              <p:nvPr/>
            </p:nvSpPr>
            <p:spPr>
              <a:xfrm>
                <a:off x="841979" y="5667029"/>
                <a:ext cx="2234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𝑚𝑎𝑙𝑖𝑔𝑛𝑜</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=3</m:t>
                      </m:r>
                    </m:oMath>
                  </m:oMathPara>
                </a14:m>
                <a:endParaRPr lang="es-MX" dirty="0"/>
              </a:p>
            </p:txBody>
          </p:sp>
        </mc:Choice>
        <mc:Fallback xmlns="">
          <p:sp>
            <p:nvSpPr>
              <p:cNvPr id="13" name="CuadroTexto 12">
                <a:extLst>
                  <a:ext uri="{FF2B5EF4-FFF2-40B4-BE49-F238E27FC236}">
                    <a16:creationId xmlns:a16="http://schemas.microsoft.com/office/drawing/2014/main" id="{2DA30B3F-964A-183E-AA17-42A82869B186}"/>
                  </a:ext>
                </a:extLst>
              </p:cNvPr>
              <p:cNvSpPr txBox="1">
                <a:spLocks noRot="1" noChangeAspect="1" noMove="1" noResize="1" noEditPoints="1" noAdjustHandles="1" noChangeArrowheads="1" noChangeShapeType="1" noTextEdit="1"/>
              </p:cNvSpPr>
              <p:nvPr/>
            </p:nvSpPr>
            <p:spPr>
              <a:xfrm>
                <a:off x="841979" y="5667029"/>
                <a:ext cx="2234714" cy="276999"/>
              </a:xfrm>
              <a:prstGeom prst="rect">
                <a:avLst/>
              </a:prstGeom>
              <a:blipFill>
                <a:blip r:embed="rId8"/>
                <a:stretch>
                  <a:fillRect l="-2997" r="-1907" b="-4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95200828-261E-7A3F-8751-BA4FCBF542D0}"/>
                  </a:ext>
                </a:extLst>
              </p:cNvPr>
              <p:cNvSpPr txBox="1"/>
              <p:nvPr/>
            </p:nvSpPr>
            <p:spPr>
              <a:xfrm>
                <a:off x="5629921" y="4820670"/>
                <a:ext cx="3735638"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𝑏𝑒𝑛𝑖𝑔𝑛𝑜</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𝑏𝑒𝑛𝑖𝑛𝑔𝑛𝑜</m:t>
                          </m:r>
                        </m:sub>
                      </m:sSub>
                    </m:oMath>
                  </m:oMathPara>
                </a14:m>
                <a:endParaRPr lang="es-MX" dirty="0"/>
              </a:p>
            </p:txBody>
          </p:sp>
        </mc:Choice>
        <mc:Fallback xmlns="">
          <p:sp>
            <p:nvSpPr>
              <p:cNvPr id="18" name="CuadroTexto 17">
                <a:extLst>
                  <a:ext uri="{FF2B5EF4-FFF2-40B4-BE49-F238E27FC236}">
                    <a16:creationId xmlns:a16="http://schemas.microsoft.com/office/drawing/2014/main" id="{95200828-261E-7A3F-8751-BA4FCBF542D0}"/>
                  </a:ext>
                </a:extLst>
              </p:cNvPr>
              <p:cNvSpPr txBox="1">
                <a:spLocks noRot="1" noChangeAspect="1" noMove="1" noResize="1" noEditPoints="1" noAdjustHandles="1" noChangeArrowheads="1" noChangeShapeType="1" noTextEdit="1"/>
              </p:cNvSpPr>
              <p:nvPr/>
            </p:nvSpPr>
            <p:spPr>
              <a:xfrm>
                <a:off x="5629921" y="4820670"/>
                <a:ext cx="3735638" cy="299569"/>
              </a:xfrm>
              <a:prstGeom prst="rect">
                <a:avLst/>
              </a:prstGeom>
              <a:blipFill>
                <a:blip r:embed="rId9"/>
                <a:stretch>
                  <a:fillRect l="-1634" r="-817" b="-2857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78370E7-7628-B086-1813-8429994AAA58}"/>
                  </a:ext>
                </a:extLst>
              </p:cNvPr>
              <p:cNvSpPr txBox="1"/>
              <p:nvPr/>
            </p:nvSpPr>
            <p:spPr>
              <a:xfrm>
                <a:off x="5655156" y="4394171"/>
                <a:ext cx="1304653"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𝑏𝑒𝑛𝑖𝑔𝑛𝑜</m:t>
                          </m:r>
                        </m:sub>
                      </m:sSub>
                      <m:r>
                        <a:rPr lang="es-ES" b="0" i="1" smtClean="0">
                          <a:latin typeface="Cambria Math" panose="02040503050406030204" pitchFamily="18" charset="0"/>
                        </a:rPr>
                        <m:t>=2</m:t>
                      </m:r>
                    </m:oMath>
                  </m:oMathPara>
                </a14:m>
                <a:endParaRPr lang="es-ES" b="0" dirty="0"/>
              </a:p>
            </p:txBody>
          </p:sp>
        </mc:Choice>
        <mc:Fallback xmlns="">
          <p:sp>
            <p:nvSpPr>
              <p:cNvPr id="19" name="CuadroTexto 18">
                <a:extLst>
                  <a:ext uri="{FF2B5EF4-FFF2-40B4-BE49-F238E27FC236}">
                    <a16:creationId xmlns:a16="http://schemas.microsoft.com/office/drawing/2014/main" id="{778370E7-7628-B086-1813-8429994AAA58}"/>
                  </a:ext>
                </a:extLst>
              </p:cNvPr>
              <p:cNvSpPr txBox="1">
                <a:spLocks noRot="1" noChangeAspect="1" noMove="1" noResize="1" noEditPoints="1" noAdjustHandles="1" noChangeArrowheads="1" noChangeShapeType="1" noTextEdit="1"/>
              </p:cNvSpPr>
              <p:nvPr/>
            </p:nvSpPr>
            <p:spPr>
              <a:xfrm>
                <a:off x="5655156" y="4394171"/>
                <a:ext cx="1304653" cy="299569"/>
              </a:xfrm>
              <a:prstGeom prst="rect">
                <a:avLst/>
              </a:prstGeom>
              <a:blipFill>
                <a:blip r:embed="rId10"/>
                <a:stretch>
                  <a:fillRect l="-1869" r="-3271" b="-2857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47CC2BBC-EB8C-7D37-8E75-4BA966971F3B}"/>
                  </a:ext>
                </a:extLst>
              </p:cNvPr>
              <p:cNvSpPr txBox="1"/>
              <p:nvPr/>
            </p:nvSpPr>
            <p:spPr>
              <a:xfrm>
                <a:off x="5655156" y="5247169"/>
                <a:ext cx="31131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𝑏𝑒𝑛𝑖𝑔𝑛𝑜</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=0+0.3(2)</m:t>
                      </m:r>
                    </m:oMath>
                  </m:oMathPara>
                </a14:m>
                <a:endParaRPr lang="es-MX" dirty="0"/>
              </a:p>
            </p:txBody>
          </p:sp>
        </mc:Choice>
        <mc:Fallback xmlns="">
          <p:sp>
            <p:nvSpPr>
              <p:cNvPr id="20" name="CuadroTexto 19">
                <a:extLst>
                  <a:ext uri="{FF2B5EF4-FFF2-40B4-BE49-F238E27FC236}">
                    <a16:creationId xmlns:a16="http://schemas.microsoft.com/office/drawing/2014/main" id="{47CC2BBC-EB8C-7D37-8E75-4BA966971F3B}"/>
                  </a:ext>
                </a:extLst>
              </p:cNvPr>
              <p:cNvSpPr txBox="1">
                <a:spLocks noRot="1" noChangeAspect="1" noMove="1" noResize="1" noEditPoints="1" noAdjustHandles="1" noChangeArrowheads="1" noChangeShapeType="1" noTextEdit="1"/>
              </p:cNvSpPr>
              <p:nvPr/>
            </p:nvSpPr>
            <p:spPr>
              <a:xfrm>
                <a:off x="5655156" y="5247169"/>
                <a:ext cx="3113160" cy="276999"/>
              </a:xfrm>
              <a:prstGeom prst="rect">
                <a:avLst/>
              </a:prstGeom>
              <a:blipFill>
                <a:blip r:embed="rId11"/>
                <a:stretch>
                  <a:fillRect l="-2157" r="-2353" b="-4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34366B9E-4522-15EA-DAD0-2ECCDC083FD2}"/>
                  </a:ext>
                </a:extLst>
              </p:cNvPr>
              <p:cNvSpPr txBox="1"/>
              <p:nvPr/>
            </p:nvSpPr>
            <p:spPr>
              <a:xfrm>
                <a:off x="5655156" y="5724567"/>
                <a:ext cx="23886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𝑏𝑒𝑛𝑖𝑔𝑛𝑜</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=0.6</m:t>
                      </m:r>
                    </m:oMath>
                  </m:oMathPara>
                </a14:m>
                <a:endParaRPr lang="es-MX" dirty="0"/>
              </a:p>
            </p:txBody>
          </p:sp>
        </mc:Choice>
        <mc:Fallback xmlns="">
          <p:sp>
            <p:nvSpPr>
              <p:cNvPr id="21" name="CuadroTexto 20">
                <a:extLst>
                  <a:ext uri="{FF2B5EF4-FFF2-40B4-BE49-F238E27FC236}">
                    <a16:creationId xmlns:a16="http://schemas.microsoft.com/office/drawing/2014/main" id="{34366B9E-4522-15EA-DAD0-2ECCDC083FD2}"/>
                  </a:ext>
                </a:extLst>
              </p:cNvPr>
              <p:cNvSpPr txBox="1">
                <a:spLocks noRot="1" noChangeAspect="1" noMove="1" noResize="1" noEditPoints="1" noAdjustHandles="1" noChangeArrowheads="1" noChangeShapeType="1" noTextEdit="1"/>
              </p:cNvSpPr>
              <p:nvPr/>
            </p:nvSpPr>
            <p:spPr>
              <a:xfrm>
                <a:off x="5655156" y="5724567"/>
                <a:ext cx="2388603" cy="276999"/>
              </a:xfrm>
              <a:prstGeom prst="rect">
                <a:avLst/>
              </a:prstGeom>
              <a:blipFill>
                <a:blip r:embed="rId12"/>
                <a:stretch>
                  <a:fillRect l="-2806" r="-1531" b="-36957"/>
                </a:stretch>
              </a:blipFill>
            </p:spPr>
            <p:txBody>
              <a:bodyPr/>
              <a:lstStyle/>
              <a:p>
                <a:r>
                  <a:rPr lang="es-MX">
                    <a:noFill/>
                  </a:rPr>
                  <a:t> </a:t>
                </a:r>
              </a:p>
            </p:txBody>
          </p:sp>
        </mc:Fallback>
      </mc:AlternateContent>
      <p:pic>
        <p:nvPicPr>
          <p:cNvPr id="7" name="Imagen 6" descr="Imagen que contiene Logotipo&#10;&#10;Descripción generada automáticamente">
            <a:extLst>
              <a:ext uri="{FF2B5EF4-FFF2-40B4-BE49-F238E27FC236}">
                <a16:creationId xmlns:a16="http://schemas.microsoft.com/office/drawing/2014/main" id="{0D361C15-A6F5-5433-A4BE-F8C3DD75B89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34788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8" grpId="0"/>
      <p:bldP spid="19" grpId="0"/>
      <p:bldP spid="20" grpId="0"/>
      <p:bldP spid="2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3A43E-613E-E14C-0D17-4844FBEBCDD4}"/>
              </a:ext>
            </a:extLst>
          </p:cNvPr>
          <p:cNvSpPr>
            <a:spLocks noGrp="1"/>
          </p:cNvSpPr>
          <p:nvPr>
            <p:ph type="title"/>
          </p:nvPr>
        </p:nvSpPr>
        <p:spPr>
          <a:xfrm>
            <a:off x="612648" y="1114923"/>
            <a:ext cx="4621553" cy="1360728"/>
          </a:xfrm>
        </p:spPr>
        <p:txBody>
          <a:bodyPr anchor="b">
            <a:normAutofit/>
          </a:bodyPr>
          <a:lstStyle/>
          <a:p>
            <a:r>
              <a:rPr lang="es-ES" dirty="0"/>
              <a:t>INTRODUCCIÓN</a:t>
            </a:r>
            <a:endParaRPr lang="es-MX" dirty="0"/>
          </a:p>
        </p:txBody>
      </p:sp>
      <p:sp>
        <p:nvSpPr>
          <p:cNvPr id="3" name="Marcador de contenido 2">
            <a:extLst>
              <a:ext uri="{FF2B5EF4-FFF2-40B4-BE49-F238E27FC236}">
                <a16:creationId xmlns:a16="http://schemas.microsoft.com/office/drawing/2014/main" id="{6B4F9B2D-D51C-43A2-11CB-CD7096152112}"/>
              </a:ext>
            </a:extLst>
          </p:cNvPr>
          <p:cNvSpPr>
            <a:spLocks noGrp="1"/>
          </p:cNvSpPr>
          <p:nvPr>
            <p:ph idx="1"/>
          </p:nvPr>
        </p:nvSpPr>
        <p:spPr>
          <a:xfrm>
            <a:off x="612648" y="2584058"/>
            <a:ext cx="4621553" cy="3159018"/>
          </a:xfrm>
        </p:spPr>
        <p:txBody>
          <a:bodyPr>
            <a:normAutofit/>
          </a:bodyPr>
          <a:lstStyle/>
          <a:p>
            <a:r>
              <a:rPr lang="es-ES" sz="1800"/>
              <a:t>No es un algoritmo de regresión</a:t>
            </a:r>
          </a:p>
          <a:p>
            <a:r>
              <a:rPr lang="es-ES" sz="1800"/>
              <a:t>Clasificación binaria</a:t>
            </a:r>
          </a:p>
          <a:p>
            <a:r>
              <a:rPr lang="es-ES" sz="1800"/>
              <a:t>Clasificación multiclase</a:t>
            </a:r>
            <a:endParaRPr lang="es-MX" sz="1800"/>
          </a:p>
        </p:txBody>
      </p:sp>
      <p:pic>
        <p:nvPicPr>
          <p:cNvPr id="7" name="Imagen 6" descr="Forma&#10;&#10;Descripción generada automáticamente con confianza media">
            <a:extLst>
              <a:ext uri="{FF2B5EF4-FFF2-40B4-BE49-F238E27FC236}">
                <a16:creationId xmlns:a16="http://schemas.microsoft.com/office/drawing/2014/main" id="{4B02CD8F-F9DD-6728-6F71-C31603470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261" y="1829872"/>
            <a:ext cx="5837780" cy="3198255"/>
          </a:xfrm>
          <a:prstGeom prst="rect">
            <a:avLst/>
          </a:prstGeom>
        </p:spPr>
      </p:pic>
      <p:sp>
        <p:nvSpPr>
          <p:cNvPr id="5" name="Marcador de número de diapositiva 4">
            <a:extLst>
              <a:ext uri="{FF2B5EF4-FFF2-40B4-BE49-F238E27FC236}">
                <a16:creationId xmlns:a16="http://schemas.microsoft.com/office/drawing/2014/main" id="{C80507D8-5020-2941-CC7E-D383E630755B}"/>
              </a:ext>
            </a:extLst>
          </p:cNvPr>
          <p:cNvSpPr>
            <a:spLocks noGrp="1"/>
          </p:cNvSpPr>
          <p:nvPr>
            <p:ph type="sldNum" sz="quarter" idx="12"/>
          </p:nvPr>
        </p:nvSpPr>
        <p:spPr>
          <a:xfrm>
            <a:off x="11632162" y="6453002"/>
            <a:ext cx="429207" cy="365125"/>
          </a:xfrm>
        </p:spPr>
        <p:txBody>
          <a:bodyPr>
            <a:normAutofit lnSpcReduction="10000"/>
          </a:bodyPr>
          <a:lstStyle/>
          <a:p>
            <a:pPr>
              <a:spcAft>
                <a:spcPts val="600"/>
              </a:spcAft>
            </a:pPr>
            <a:fld id="{3A98EE3D-8CD1-4C3F-BD1C-C98C9596463C}" type="slidenum">
              <a:rPr lang="en-US"/>
              <a:pPr>
                <a:spcAft>
                  <a:spcPts val="600"/>
                </a:spcAft>
              </a:pPr>
              <a:t>129</a:t>
            </a:fld>
            <a:endParaRPr lang="en-US"/>
          </a:p>
        </p:txBody>
      </p:sp>
      <p:pic>
        <p:nvPicPr>
          <p:cNvPr id="6" name="Imagen 5" descr="Imagen que contiene Logotipo&#10;&#10;Descripción generada automáticamente">
            <a:extLst>
              <a:ext uri="{FF2B5EF4-FFF2-40B4-BE49-F238E27FC236}">
                <a16:creationId xmlns:a16="http://schemas.microsoft.com/office/drawing/2014/main" id="{751AD7A5-6286-0540-B176-852E102FA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538739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A7CDCE5-08ED-403D-0270-745C8A1122AB}"/>
              </a:ext>
            </a:extLst>
          </p:cNvPr>
          <p:cNvPicPr>
            <a:picLocks noGrp="1" noChangeAspect="1"/>
          </p:cNvPicPr>
          <p:nvPr>
            <p:ph idx="1"/>
          </p:nvPr>
        </p:nvPicPr>
        <p:blipFill>
          <a:blip r:embed="rId2"/>
          <a:srcRect l="20952" t="17676" r="21710" b="4903"/>
          <a:stretch>
            <a:fillRect/>
          </a:stretch>
        </p:blipFill>
        <p:spPr>
          <a:xfrm>
            <a:off x="1928141" y="-5258"/>
            <a:ext cx="9044659" cy="6869588"/>
          </a:xfrm>
          <a:prstGeom prst="rect">
            <a:avLst/>
          </a:prstGeom>
        </p:spPr>
      </p:pic>
      <p:sp>
        <p:nvSpPr>
          <p:cNvPr id="9" name="CuadroTexto 8">
            <a:extLst>
              <a:ext uri="{FF2B5EF4-FFF2-40B4-BE49-F238E27FC236}">
                <a16:creationId xmlns:a16="http://schemas.microsoft.com/office/drawing/2014/main" id="{CFB1F5FD-CC9D-2741-B5EA-68757F24C2A5}"/>
              </a:ext>
            </a:extLst>
          </p:cNvPr>
          <p:cNvSpPr txBox="1"/>
          <p:nvPr/>
        </p:nvSpPr>
        <p:spPr>
          <a:xfrm>
            <a:off x="1925093" y="5839653"/>
            <a:ext cx="7063304" cy="369332"/>
          </a:xfrm>
          <a:prstGeom prst="rect">
            <a:avLst/>
          </a:prstGeom>
          <a:noFill/>
        </p:spPr>
        <p:txBody>
          <a:bodyPr wrap="square">
            <a:spAutoFit/>
          </a:bodyPr>
          <a:lstStyle/>
          <a:p>
            <a:pPr>
              <a:buNone/>
            </a:pPr>
            <a:r>
              <a:rPr lang="es-ES" sz="1800" u="sng">
                <a:solidFill>
                  <a:srgbClr val="0563C1"/>
                </a:solidFill>
                <a:effectLst/>
                <a:latin typeface="Times New Roman" panose="02020603050405020304" pitchFamily="18" charset="0"/>
                <a:ea typeface="Times New Roman" panose="02020603050405020304" pitchFamily="18" charset="0"/>
                <a:hlinkClick r:id="rId3"/>
              </a:rPr>
              <a:t>buenas-practicas INTEGRIDAD ACADEMICA.pdf</a:t>
            </a:r>
            <a:r>
              <a:rPr lang="es-ES" sz="1800">
                <a:effectLst/>
                <a:latin typeface="Times New Roman" panose="02020603050405020304" pitchFamily="18" charset="0"/>
                <a:ea typeface="Times New Roman" panose="02020603050405020304" pitchFamily="18" charset="0"/>
              </a:rPr>
              <a:t> </a:t>
            </a:r>
            <a:endParaRPr lang="es-MX" sz="1800">
              <a:effectLst/>
              <a:latin typeface="Times New Roman" panose="02020603050405020304" pitchFamily="18" charset="0"/>
              <a:ea typeface="Times New Roman" panose="02020603050405020304" pitchFamily="18" charset="0"/>
            </a:endParaRPr>
          </a:p>
        </p:txBody>
      </p:sp>
      <p:sp>
        <p:nvSpPr>
          <p:cNvPr id="11" name="Marcador de pie de página 10">
            <a:extLst>
              <a:ext uri="{FF2B5EF4-FFF2-40B4-BE49-F238E27FC236}">
                <a16:creationId xmlns:a16="http://schemas.microsoft.com/office/drawing/2014/main" id="{0EE4A696-091D-ABC7-C389-AEEEF6E1ADD1}"/>
              </a:ext>
            </a:extLst>
          </p:cNvPr>
          <p:cNvSpPr>
            <a:spLocks noGrp="1"/>
          </p:cNvSpPr>
          <p:nvPr>
            <p:ph type="ftr" sz="quarter" idx="11"/>
          </p:nvPr>
        </p:nvSpPr>
        <p:spPr/>
        <p:txBody>
          <a:bodyPr/>
          <a:lstStyle/>
          <a:p>
            <a:r>
              <a:rPr lang="en-US"/>
              <a:t>TECNOLÓGICO DE MONTERREY</a:t>
            </a:r>
          </a:p>
        </p:txBody>
      </p:sp>
      <p:sp>
        <p:nvSpPr>
          <p:cNvPr id="13" name="Marcador de número de diapositiva 12">
            <a:extLst>
              <a:ext uri="{FF2B5EF4-FFF2-40B4-BE49-F238E27FC236}">
                <a16:creationId xmlns:a16="http://schemas.microsoft.com/office/drawing/2014/main" id="{2CF8A427-D4A8-D6E6-0B44-4B27B6AD9E8C}"/>
              </a:ext>
            </a:extLst>
          </p:cNvPr>
          <p:cNvSpPr>
            <a:spLocks noGrp="1"/>
          </p:cNvSpPr>
          <p:nvPr>
            <p:ph type="sldNum" sz="quarter" idx="12"/>
          </p:nvPr>
        </p:nvSpPr>
        <p:spPr/>
        <p:txBody>
          <a:bodyPr/>
          <a:lstStyle/>
          <a:p>
            <a:fld id="{73B850FF-6169-4056-8077-06FFA93A5366}" type="slidenum">
              <a:rPr lang="en-US" smtClean="0"/>
              <a:t>13</a:t>
            </a:fld>
            <a:endParaRPr lang="en-US"/>
          </a:p>
        </p:txBody>
      </p:sp>
    </p:spTree>
    <p:extLst>
      <p:ext uri="{BB962C8B-B14F-4D97-AF65-F5344CB8AC3E}">
        <p14:creationId xmlns:p14="http://schemas.microsoft.com/office/powerpoint/2010/main" val="32473524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B30FB6-3A1E-CC11-6679-6C1FB3A3F321}"/>
              </a:ext>
            </a:extLst>
          </p:cNvPr>
          <p:cNvSpPr>
            <a:spLocks noGrp="1"/>
          </p:cNvSpPr>
          <p:nvPr>
            <p:ph type="title"/>
          </p:nvPr>
        </p:nvSpPr>
        <p:spPr/>
        <p:txBody>
          <a:bodyPr/>
          <a:lstStyle/>
          <a:p>
            <a:r>
              <a:rPr lang="es-ES" dirty="0"/>
              <a:t>Temas</a:t>
            </a:r>
            <a:endParaRPr lang="es-MX" dirty="0"/>
          </a:p>
        </p:txBody>
      </p:sp>
      <p:graphicFrame>
        <p:nvGraphicFramePr>
          <p:cNvPr id="9" name="Marcador de contenido 2">
            <a:extLst>
              <a:ext uri="{FF2B5EF4-FFF2-40B4-BE49-F238E27FC236}">
                <a16:creationId xmlns:a16="http://schemas.microsoft.com/office/drawing/2014/main" id="{1BDFE9B5-45BE-E210-D187-996142419F9F}"/>
              </a:ext>
            </a:extLst>
          </p:cNvPr>
          <p:cNvGraphicFramePr>
            <a:graphicFrameLocks noGrp="1"/>
          </p:cNvGraphicFramePr>
          <p:nvPr>
            <p:ph idx="1"/>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número de diapositiva 4">
            <a:extLst>
              <a:ext uri="{FF2B5EF4-FFF2-40B4-BE49-F238E27FC236}">
                <a16:creationId xmlns:a16="http://schemas.microsoft.com/office/drawing/2014/main" id="{C362B260-BB68-9877-C091-3C08DBEBBA51}"/>
              </a:ext>
            </a:extLst>
          </p:cNvPr>
          <p:cNvSpPr>
            <a:spLocks noGrp="1"/>
          </p:cNvSpPr>
          <p:nvPr>
            <p:ph type="sldNum" sz="quarter" idx="12"/>
          </p:nvPr>
        </p:nvSpPr>
        <p:spPr/>
        <p:txBody>
          <a:bodyPr/>
          <a:lstStyle/>
          <a:p>
            <a:fld id="{3A98EE3D-8CD1-4C3F-BD1C-C98C9596463C}" type="slidenum">
              <a:rPr lang="en-US" smtClean="0"/>
              <a:t>130</a:t>
            </a:fld>
            <a:endParaRPr lang="en-US" dirty="0"/>
          </a:p>
        </p:txBody>
      </p:sp>
      <p:pic>
        <p:nvPicPr>
          <p:cNvPr id="3" name="Imagen 2" descr="Imagen que contiene Logotipo&#10;&#10;Descripción generada automáticamente">
            <a:extLst>
              <a:ext uri="{FF2B5EF4-FFF2-40B4-BE49-F238E27FC236}">
                <a16:creationId xmlns:a16="http://schemas.microsoft.com/office/drawing/2014/main" id="{C22701F6-2B6F-0C90-8733-CA018471EF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38588324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52515-5E82-4C94-1D1A-D09B098B128F}"/>
              </a:ext>
            </a:extLst>
          </p:cNvPr>
          <p:cNvSpPr>
            <a:spLocks noGrp="1"/>
          </p:cNvSpPr>
          <p:nvPr>
            <p:ph type="title"/>
          </p:nvPr>
        </p:nvSpPr>
        <p:spPr>
          <a:xfrm>
            <a:off x="612648" y="1114923"/>
            <a:ext cx="4621553" cy="1360728"/>
          </a:xfrm>
        </p:spPr>
        <p:txBody>
          <a:bodyPr anchor="b">
            <a:normAutofit fontScale="90000"/>
          </a:bodyPr>
          <a:lstStyle/>
          <a:p>
            <a:r>
              <a:rPr lang="es-ES"/>
              <a:t>Modelo y clasificación binaria</a:t>
            </a:r>
            <a:endParaRPr lang="es-MX"/>
          </a:p>
        </p:txBody>
      </p:sp>
      <p:sp>
        <p:nvSpPr>
          <p:cNvPr id="3" name="Marcador de contenido 2">
            <a:extLst>
              <a:ext uri="{FF2B5EF4-FFF2-40B4-BE49-F238E27FC236}">
                <a16:creationId xmlns:a16="http://schemas.microsoft.com/office/drawing/2014/main" id="{8CB4ECCD-CE2D-8310-8263-09806484D374}"/>
              </a:ext>
            </a:extLst>
          </p:cNvPr>
          <p:cNvSpPr>
            <a:spLocks noGrp="1"/>
          </p:cNvSpPr>
          <p:nvPr>
            <p:ph idx="1"/>
          </p:nvPr>
        </p:nvSpPr>
        <p:spPr>
          <a:xfrm>
            <a:off x="612648" y="2584058"/>
            <a:ext cx="4621553" cy="3159018"/>
          </a:xfrm>
        </p:spPr>
        <p:txBody>
          <a:bodyPr>
            <a:normAutofit/>
          </a:bodyPr>
          <a:lstStyle/>
          <a:p>
            <a:r>
              <a:rPr lang="es-ES" sz="1800"/>
              <a:t>Es un algoritmo de aprendizaje supervisado</a:t>
            </a:r>
            <a:endParaRPr lang="es-MX" sz="1800"/>
          </a:p>
        </p:txBody>
      </p:sp>
      <p:pic>
        <p:nvPicPr>
          <p:cNvPr id="7" name="Imagen 6" descr="Gráfico&#10;&#10;Descripción generada automáticamente con confianza media">
            <a:extLst>
              <a:ext uri="{FF2B5EF4-FFF2-40B4-BE49-F238E27FC236}">
                <a16:creationId xmlns:a16="http://schemas.microsoft.com/office/drawing/2014/main" id="{D94BF585-194B-3036-46B4-9FAA1FE8D80A}"/>
              </a:ext>
            </a:extLst>
          </p:cNvPr>
          <p:cNvPicPr>
            <a:picLocks noChangeAspect="1"/>
          </p:cNvPicPr>
          <p:nvPr/>
        </p:nvPicPr>
        <p:blipFill>
          <a:blip r:embed="rId2"/>
          <a:stretch>
            <a:fillRect/>
          </a:stretch>
        </p:blipFill>
        <p:spPr>
          <a:xfrm>
            <a:off x="5691261" y="1976851"/>
            <a:ext cx="5837780" cy="2904296"/>
          </a:xfrm>
          <a:prstGeom prst="rect">
            <a:avLst/>
          </a:prstGeom>
        </p:spPr>
      </p:pic>
      <p:sp>
        <p:nvSpPr>
          <p:cNvPr id="5" name="Marcador de número de diapositiva 4">
            <a:extLst>
              <a:ext uri="{FF2B5EF4-FFF2-40B4-BE49-F238E27FC236}">
                <a16:creationId xmlns:a16="http://schemas.microsoft.com/office/drawing/2014/main" id="{3CA74EFD-C967-CC61-5C7C-563B7EA1C836}"/>
              </a:ext>
            </a:extLst>
          </p:cNvPr>
          <p:cNvSpPr>
            <a:spLocks noGrp="1"/>
          </p:cNvSpPr>
          <p:nvPr>
            <p:ph type="sldNum" sz="quarter" idx="12"/>
          </p:nvPr>
        </p:nvSpPr>
        <p:spPr>
          <a:xfrm>
            <a:off x="11632162" y="6453002"/>
            <a:ext cx="429207" cy="365125"/>
          </a:xfrm>
        </p:spPr>
        <p:txBody>
          <a:bodyPr>
            <a:normAutofit lnSpcReduction="10000"/>
          </a:bodyPr>
          <a:lstStyle/>
          <a:p>
            <a:pPr>
              <a:spcAft>
                <a:spcPts val="600"/>
              </a:spcAft>
            </a:pPr>
            <a:fld id="{3A98EE3D-8CD1-4C3F-BD1C-C98C9596463C}" type="slidenum">
              <a:rPr lang="en-US"/>
              <a:pPr>
                <a:spcAft>
                  <a:spcPts val="600"/>
                </a:spcAft>
              </a:pPr>
              <a:t>131</a:t>
            </a:fld>
            <a:endParaRPr lang="en-US"/>
          </a:p>
        </p:txBody>
      </p:sp>
      <p:pic>
        <p:nvPicPr>
          <p:cNvPr id="6" name="Imagen 5" descr="Imagen que contiene Logotipo&#10;&#10;Descripción generada automáticamente">
            <a:extLst>
              <a:ext uri="{FF2B5EF4-FFF2-40B4-BE49-F238E27FC236}">
                <a16:creationId xmlns:a16="http://schemas.microsoft.com/office/drawing/2014/main" id="{297F0384-FCA6-C412-DA13-393F138AE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24234813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1F5105-8B1A-444F-22D0-FD98A690295D}"/>
              </a:ext>
            </a:extLst>
          </p:cNvPr>
          <p:cNvSpPr>
            <a:spLocks noGrp="1"/>
          </p:cNvSpPr>
          <p:nvPr>
            <p:ph type="title"/>
          </p:nvPr>
        </p:nvSpPr>
        <p:spPr/>
        <p:txBody>
          <a:bodyPr/>
          <a:lstStyle/>
          <a:p>
            <a:r>
              <a:rPr lang="es-ES" dirty="0"/>
              <a:t>Modelo y clasificación binaria</a:t>
            </a:r>
            <a:endParaRPr lang="es-MX" dirty="0"/>
          </a:p>
        </p:txBody>
      </p:sp>
      <p:sp>
        <p:nvSpPr>
          <p:cNvPr id="5" name="Marcador de número de diapositiva 4">
            <a:extLst>
              <a:ext uri="{FF2B5EF4-FFF2-40B4-BE49-F238E27FC236}">
                <a16:creationId xmlns:a16="http://schemas.microsoft.com/office/drawing/2014/main" id="{AA4CD44B-DF5D-859E-57BC-818605026168}"/>
              </a:ext>
            </a:extLst>
          </p:cNvPr>
          <p:cNvSpPr>
            <a:spLocks noGrp="1"/>
          </p:cNvSpPr>
          <p:nvPr>
            <p:ph type="sldNum" sz="quarter" idx="12"/>
          </p:nvPr>
        </p:nvSpPr>
        <p:spPr/>
        <p:txBody>
          <a:bodyPr/>
          <a:lstStyle/>
          <a:p>
            <a:fld id="{3A98EE3D-8CD1-4C3F-BD1C-C98C9596463C}" type="slidenum">
              <a:rPr lang="en-US" smtClean="0"/>
              <a:t>132</a:t>
            </a:fld>
            <a:endParaRPr lang="en-US" dirty="0"/>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B2EC67E4-2F42-732F-CEC0-8B84EBD68145}"/>
                  </a:ext>
                </a:extLst>
              </p:cNvPr>
              <p:cNvSpPr txBox="1"/>
              <p:nvPr/>
            </p:nvSpPr>
            <p:spPr>
              <a:xfrm>
                <a:off x="581192" y="2874538"/>
                <a:ext cx="21412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r>
                        <a:rPr lang="es-ES" b="0" i="1" smtClean="0">
                          <a:latin typeface="Cambria Math" panose="02040503050406030204" pitchFamily="18" charset="0"/>
                        </a:rPr>
                        <m:t>𝑥</m:t>
                      </m:r>
                    </m:oMath>
                  </m:oMathPara>
                </a14:m>
                <a:endParaRPr lang="es-MX" dirty="0"/>
              </a:p>
            </p:txBody>
          </p:sp>
        </mc:Choice>
        <mc:Fallback xmlns="">
          <p:sp>
            <p:nvSpPr>
              <p:cNvPr id="9" name="CuadroTexto 8">
                <a:extLst>
                  <a:ext uri="{FF2B5EF4-FFF2-40B4-BE49-F238E27FC236}">
                    <a16:creationId xmlns:a16="http://schemas.microsoft.com/office/drawing/2014/main" id="{B2EC67E4-2F42-732F-CEC0-8B84EBD68145}"/>
                  </a:ext>
                </a:extLst>
              </p:cNvPr>
              <p:cNvSpPr txBox="1">
                <a:spLocks noRot="1" noChangeAspect="1" noMove="1" noResize="1" noEditPoints="1" noAdjustHandles="1" noChangeArrowheads="1" noChangeShapeType="1" noTextEdit="1"/>
              </p:cNvSpPr>
              <p:nvPr/>
            </p:nvSpPr>
            <p:spPr>
              <a:xfrm>
                <a:off x="581192" y="2874538"/>
                <a:ext cx="2141280" cy="369332"/>
              </a:xfrm>
              <a:prstGeom prst="rect">
                <a:avLst/>
              </a:prstGeom>
              <a:blipFill>
                <a:blip r:embed="rId2"/>
                <a:stretch>
                  <a:fillRect b="-5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61D695AA-7E61-A37C-BF6B-C87E42B8529B}"/>
                  </a:ext>
                </a:extLst>
              </p:cNvPr>
              <p:cNvSpPr txBox="1"/>
              <p:nvPr/>
            </p:nvSpPr>
            <p:spPr>
              <a:xfrm>
                <a:off x="201087" y="3437391"/>
                <a:ext cx="3138552" cy="6220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𝑎</m:t>
                      </m:r>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e>
                      </m:d>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1+</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sup>
                          </m:sSup>
                        </m:den>
                      </m:f>
                    </m:oMath>
                  </m:oMathPara>
                </a14:m>
                <a:endParaRPr lang="es-MX" dirty="0"/>
              </a:p>
            </p:txBody>
          </p:sp>
        </mc:Choice>
        <mc:Fallback xmlns="">
          <p:sp>
            <p:nvSpPr>
              <p:cNvPr id="10" name="CuadroTexto 9">
                <a:extLst>
                  <a:ext uri="{FF2B5EF4-FFF2-40B4-BE49-F238E27FC236}">
                    <a16:creationId xmlns:a16="http://schemas.microsoft.com/office/drawing/2014/main" id="{61D695AA-7E61-A37C-BF6B-C87E42B8529B}"/>
                  </a:ext>
                </a:extLst>
              </p:cNvPr>
              <p:cNvSpPr txBox="1">
                <a:spLocks noRot="1" noChangeAspect="1" noMove="1" noResize="1" noEditPoints="1" noAdjustHandles="1" noChangeArrowheads="1" noChangeShapeType="1" noTextEdit="1"/>
              </p:cNvSpPr>
              <p:nvPr/>
            </p:nvSpPr>
            <p:spPr>
              <a:xfrm>
                <a:off x="201087" y="3437391"/>
                <a:ext cx="3138552" cy="622030"/>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315F15C-8962-F9AF-E185-65096BB75C8C}"/>
                  </a:ext>
                </a:extLst>
              </p:cNvPr>
              <p:cNvSpPr txBox="1"/>
              <p:nvPr/>
            </p:nvSpPr>
            <p:spPr>
              <a:xfrm>
                <a:off x="201087" y="4361262"/>
                <a:ext cx="313855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𝑦</m:t>
                      </m:r>
                      <m:r>
                        <a:rPr lang="es-ES" b="0" i="1" smtClean="0">
                          <a:latin typeface="Cambria Math" panose="02040503050406030204" pitchFamily="18" charset="0"/>
                        </a:rPr>
                        <m:t>=1|</m:t>
                      </m:r>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𝜃</m:t>
                      </m:r>
                      <m:r>
                        <a:rPr lang="es-ES" b="0" i="1" smtClean="0">
                          <a:latin typeface="Cambria Math" panose="02040503050406030204" pitchFamily="18" charset="0"/>
                        </a:rPr>
                        <m:t>)</m:t>
                      </m:r>
                    </m:oMath>
                  </m:oMathPara>
                </a14:m>
                <a:endParaRPr lang="es-MX" dirty="0"/>
              </a:p>
            </p:txBody>
          </p:sp>
        </mc:Choice>
        <mc:Fallback xmlns="">
          <p:sp>
            <p:nvSpPr>
              <p:cNvPr id="13" name="CuadroTexto 12">
                <a:extLst>
                  <a:ext uri="{FF2B5EF4-FFF2-40B4-BE49-F238E27FC236}">
                    <a16:creationId xmlns:a16="http://schemas.microsoft.com/office/drawing/2014/main" id="{2315F15C-8962-F9AF-E185-65096BB75C8C}"/>
                  </a:ext>
                </a:extLst>
              </p:cNvPr>
              <p:cNvSpPr txBox="1">
                <a:spLocks noRot="1" noChangeAspect="1" noMove="1" noResize="1" noEditPoints="1" noAdjustHandles="1" noChangeArrowheads="1" noChangeShapeType="1" noTextEdit="1"/>
              </p:cNvSpPr>
              <p:nvPr/>
            </p:nvSpPr>
            <p:spPr>
              <a:xfrm>
                <a:off x="201087" y="4361262"/>
                <a:ext cx="3138551" cy="369332"/>
              </a:xfrm>
              <a:prstGeom prst="rect">
                <a:avLst/>
              </a:prstGeom>
              <a:blipFill>
                <a:blip r:embed="rId4"/>
                <a:stretch>
                  <a:fillRect b="-1639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8109ACDE-1385-71E5-24FE-E3BAB774EE79}"/>
                  </a:ext>
                </a:extLst>
              </p:cNvPr>
              <p:cNvSpPr txBox="1"/>
              <p:nvPr/>
            </p:nvSpPr>
            <p:spPr>
              <a:xfrm>
                <a:off x="458384" y="5079590"/>
                <a:ext cx="377626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𝑦</m:t>
                          </m:r>
                          <m:r>
                            <a:rPr lang="es-ES" b="0" i="1" smtClean="0">
                              <a:latin typeface="Cambria Math" panose="02040503050406030204" pitchFamily="18" charset="0"/>
                            </a:rPr>
                            <m:t>=0</m:t>
                          </m:r>
                        </m:e>
                        <m:e>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𝜃</m:t>
                          </m:r>
                        </m:e>
                      </m:d>
                      <m:r>
                        <a:rPr lang="es-ES" b="0" i="1" smtClean="0">
                          <a:latin typeface="Cambria Math" panose="02040503050406030204" pitchFamily="18" charset="0"/>
                        </a:rPr>
                        <m:t>+</m:t>
                      </m:r>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𝑦</m:t>
                          </m:r>
                          <m:r>
                            <a:rPr lang="es-ES" b="0" i="1" smtClean="0">
                              <a:latin typeface="Cambria Math" panose="02040503050406030204" pitchFamily="18" charset="0"/>
                            </a:rPr>
                            <m:t>=1</m:t>
                          </m:r>
                        </m:e>
                        <m:e>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𝜃</m:t>
                          </m:r>
                        </m:e>
                      </m:d>
                      <m:r>
                        <a:rPr lang="es-ES" b="0" i="1" smtClean="0">
                          <a:latin typeface="Cambria Math" panose="02040503050406030204" pitchFamily="18" charset="0"/>
                        </a:rPr>
                        <m:t>=1</m:t>
                      </m:r>
                    </m:oMath>
                  </m:oMathPara>
                </a14:m>
                <a:endParaRPr lang="es-MX" dirty="0"/>
              </a:p>
              <a:p>
                <a:endParaRPr lang="es-MX" dirty="0"/>
              </a:p>
            </p:txBody>
          </p:sp>
        </mc:Choice>
        <mc:Fallback xmlns="">
          <p:sp>
            <p:nvSpPr>
              <p:cNvPr id="14" name="CuadroTexto 13">
                <a:extLst>
                  <a:ext uri="{FF2B5EF4-FFF2-40B4-BE49-F238E27FC236}">
                    <a16:creationId xmlns:a16="http://schemas.microsoft.com/office/drawing/2014/main" id="{8109ACDE-1385-71E5-24FE-E3BAB774EE79}"/>
                  </a:ext>
                </a:extLst>
              </p:cNvPr>
              <p:cNvSpPr txBox="1">
                <a:spLocks noRot="1" noChangeAspect="1" noMove="1" noResize="1" noEditPoints="1" noAdjustHandles="1" noChangeArrowheads="1" noChangeShapeType="1" noTextEdit="1"/>
              </p:cNvSpPr>
              <p:nvPr/>
            </p:nvSpPr>
            <p:spPr>
              <a:xfrm>
                <a:off x="458384" y="5079590"/>
                <a:ext cx="3776265" cy="646331"/>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2AE2437F-4A67-458E-C5B3-2EA910F0BC6A}"/>
                  </a:ext>
                </a:extLst>
              </p:cNvPr>
              <p:cNvSpPr txBox="1"/>
              <p:nvPr/>
            </p:nvSpPr>
            <p:spPr>
              <a:xfrm>
                <a:off x="458384" y="5772922"/>
                <a:ext cx="377626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𝑦</m:t>
                          </m:r>
                          <m:r>
                            <a:rPr lang="es-ES" b="0" i="1" smtClean="0">
                              <a:latin typeface="Cambria Math" panose="02040503050406030204" pitchFamily="18" charset="0"/>
                            </a:rPr>
                            <m:t>=0</m:t>
                          </m:r>
                        </m:e>
                        <m:e>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𝜃</m:t>
                          </m:r>
                        </m:e>
                      </m:d>
                      <m:r>
                        <a:rPr lang="es-ES" b="0" i="1" smtClean="0">
                          <a:latin typeface="Cambria Math" panose="02040503050406030204" pitchFamily="18" charset="0"/>
                        </a:rPr>
                        <m:t>=1−</m:t>
                      </m:r>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𝑦</m:t>
                          </m:r>
                          <m:r>
                            <a:rPr lang="es-ES" b="0" i="1" smtClean="0">
                              <a:latin typeface="Cambria Math" panose="02040503050406030204" pitchFamily="18" charset="0"/>
                            </a:rPr>
                            <m:t>=1</m:t>
                          </m:r>
                        </m:e>
                        <m:e>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𝜃</m:t>
                          </m:r>
                        </m:e>
                      </m:d>
                    </m:oMath>
                  </m:oMathPara>
                </a14:m>
                <a:endParaRPr lang="es-MX" dirty="0"/>
              </a:p>
              <a:p>
                <a:endParaRPr lang="es-MX" dirty="0"/>
              </a:p>
            </p:txBody>
          </p:sp>
        </mc:Choice>
        <mc:Fallback xmlns="">
          <p:sp>
            <p:nvSpPr>
              <p:cNvPr id="15" name="CuadroTexto 14">
                <a:extLst>
                  <a:ext uri="{FF2B5EF4-FFF2-40B4-BE49-F238E27FC236}">
                    <a16:creationId xmlns:a16="http://schemas.microsoft.com/office/drawing/2014/main" id="{2AE2437F-4A67-458E-C5B3-2EA910F0BC6A}"/>
                  </a:ext>
                </a:extLst>
              </p:cNvPr>
              <p:cNvSpPr txBox="1">
                <a:spLocks noRot="1" noChangeAspect="1" noMove="1" noResize="1" noEditPoints="1" noAdjustHandles="1" noChangeArrowheads="1" noChangeShapeType="1" noTextEdit="1"/>
              </p:cNvSpPr>
              <p:nvPr/>
            </p:nvSpPr>
            <p:spPr>
              <a:xfrm>
                <a:off x="458384" y="5772922"/>
                <a:ext cx="3776265" cy="646331"/>
              </a:xfrm>
              <a:prstGeom prst="rect">
                <a:avLst/>
              </a:prstGeom>
              <a:blipFill>
                <a:blip r:embed="rId6"/>
                <a:stretch>
                  <a:fillRect/>
                </a:stretch>
              </a:blipFill>
            </p:spPr>
            <p:txBody>
              <a:bodyPr/>
              <a:lstStyle/>
              <a:p>
                <a:r>
                  <a:rPr lang="es-MX">
                    <a:noFill/>
                  </a:rPr>
                  <a:t> </a:t>
                </a:r>
              </a:p>
            </p:txBody>
          </p:sp>
        </mc:Fallback>
      </mc:AlternateContent>
      <p:pic>
        <p:nvPicPr>
          <p:cNvPr id="21" name="Imagen 20">
            <a:extLst>
              <a:ext uri="{FF2B5EF4-FFF2-40B4-BE49-F238E27FC236}">
                <a16:creationId xmlns:a16="http://schemas.microsoft.com/office/drawing/2014/main" id="{8E160346-C4AE-6BCF-D82D-7F451B535CC1}"/>
              </a:ext>
            </a:extLst>
          </p:cNvPr>
          <p:cNvPicPr>
            <a:picLocks noChangeAspect="1"/>
          </p:cNvPicPr>
          <p:nvPr/>
        </p:nvPicPr>
        <p:blipFill rotWithShape="1">
          <a:blip r:embed="rId7"/>
          <a:srcRect b="40352"/>
          <a:stretch/>
        </p:blipFill>
        <p:spPr>
          <a:xfrm>
            <a:off x="4153669" y="3096453"/>
            <a:ext cx="7607367" cy="2811949"/>
          </a:xfrm>
          <a:prstGeom prst="rect">
            <a:avLst/>
          </a:prstGeom>
        </p:spPr>
      </p:pic>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F8C17AF1-5309-34CA-E1E0-97D3F79B32E0}"/>
                  </a:ext>
                </a:extLst>
              </p:cNvPr>
              <p:cNvSpPr txBox="1"/>
              <p:nvPr/>
            </p:nvSpPr>
            <p:spPr>
              <a:xfrm>
                <a:off x="6809173" y="4059421"/>
                <a:ext cx="289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0</m:t>
                          </m:r>
                        </m:sub>
                      </m:sSub>
                    </m:oMath>
                  </m:oMathPara>
                </a14:m>
                <a:endParaRPr lang="es-MX" dirty="0"/>
              </a:p>
            </p:txBody>
          </p:sp>
        </mc:Choice>
        <mc:Fallback xmlns="">
          <p:sp>
            <p:nvSpPr>
              <p:cNvPr id="22" name="CuadroTexto 21">
                <a:extLst>
                  <a:ext uri="{FF2B5EF4-FFF2-40B4-BE49-F238E27FC236}">
                    <a16:creationId xmlns:a16="http://schemas.microsoft.com/office/drawing/2014/main" id="{F8C17AF1-5309-34CA-E1E0-97D3F79B32E0}"/>
                  </a:ext>
                </a:extLst>
              </p:cNvPr>
              <p:cNvSpPr txBox="1">
                <a:spLocks noRot="1" noChangeAspect="1" noMove="1" noResize="1" noEditPoints="1" noAdjustHandles="1" noChangeArrowheads="1" noChangeShapeType="1" noTextEdit="1"/>
              </p:cNvSpPr>
              <p:nvPr/>
            </p:nvSpPr>
            <p:spPr>
              <a:xfrm>
                <a:off x="6809173" y="4059421"/>
                <a:ext cx="289951" cy="276999"/>
              </a:xfrm>
              <a:prstGeom prst="rect">
                <a:avLst/>
              </a:prstGeom>
              <a:blipFill>
                <a:blip r:embed="rId8"/>
                <a:stretch>
                  <a:fillRect l="-18750" r="-4167" b="-2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FB6E714A-AB4F-D1C2-B325-048875FC9BD0}"/>
                  </a:ext>
                </a:extLst>
              </p:cNvPr>
              <p:cNvSpPr txBox="1"/>
              <p:nvPr/>
            </p:nvSpPr>
            <p:spPr>
              <a:xfrm>
                <a:off x="6661185" y="4802591"/>
                <a:ext cx="2846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oMath>
                  </m:oMathPara>
                </a14:m>
                <a:endParaRPr lang="es-MX" dirty="0"/>
              </a:p>
            </p:txBody>
          </p:sp>
        </mc:Choice>
        <mc:Fallback xmlns="">
          <p:sp>
            <p:nvSpPr>
              <p:cNvPr id="23" name="CuadroTexto 22">
                <a:extLst>
                  <a:ext uri="{FF2B5EF4-FFF2-40B4-BE49-F238E27FC236}">
                    <a16:creationId xmlns:a16="http://schemas.microsoft.com/office/drawing/2014/main" id="{FB6E714A-AB4F-D1C2-B325-048875FC9BD0}"/>
                  </a:ext>
                </a:extLst>
              </p:cNvPr>
              <p:cNvSpPr txBox="1">
                <a:spLocks noRot="1" noChangeAspect="1" noMove="1" noResize="1" noEditPoints="1" noAdjustHandles="1" noChangeArrowheads="1" noChangeShapeType="1" noTextEdit="1"/>
              </p:cNvSpPr>
              <p:nvPr/>
            </p:nvSpPr>
            <p:spPr>
              <a:xfrm>
                <a:off x="6661185" y="4802591"/>
                <a:ext cx="284629" cy="276999"/>
              </a:xfrm>
              <a:prstGeom prst="rect">
                <a:avLst/>
              </a:prstGeom>
              <a:blipFill>
                <a:blip r:embed="rId9"/>
                <a:stretch>
                  <a:fillRect l="-19565" r="-6522" b="-2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2C3765EB-C91A-9C04-D2AC-7E18B13D75CB}"/>
                  </a:ext>
                </a:extLst>
              </p:cNvPr>
              <p:cNvSpPr txBox="1"/>
              <p:nvPr/>
            </p:nvSpPr>
            <p:spPr>
              <a:xfrm>
                <a:off x="5601809" y="3429000"/>
                <a:ext cx="189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oMath>
                  </m:oMathPara>
                </a14:m>
                <a:endParaRPr lang="es-MX" dirty="0"/>
              </a:p>
            </p:txBody>
          </p:sp>
        </mc:Choice>
        <mc:Fallback xmlns="">
          <p:sp>
            <p:nvSpPr>
              <p:cNvPr id="24" name="CuadroTexto 23">
                <a:extLst>
                  <a:ext uri="{FF2B5EF4-FFF2-40B4-BE49-F238E27FC236}">
                    <a16:creationId xmlns:a16="http://schemas.microsoft.com/office/drawing/2014/main" id="{2C3765EB-C91A-9C04-D2AC-7E18B13D75CB}"/>
                  </a:ext>
                </a:extLst>
              </p:cNvPr>
              <p:cNvSpPr txBox="1">
                <a:spLocks noRot="1" noChangeAspect="1" noMove="1" noResize="1" noEditPoints="1" noAdjustHandles="1" noChangeArrowheads="1" noChangeShapeType="1" noTextEdit="1"/>
              </p:cNvSpPr>
              <p:nvPr/>
            </p:nvSpPr>
            <p:spPr>
              <a:xfrm>
                <a:off x="5601809" y="3429000"/>
                <a:ext cx="189154" cy="276999"/>
              </a:xfrm>
              <a:prstGeom prst="rect">
                <a:avLst/>
              </a:prstGeom>
              <a:blipFill>
                <a:blip r:embed="rId10"/>
                <a:stretch>
                  <a:fillRect l="-29032" r="-25806" b="-1111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8680C099-8BB9-A605-8553-8B717EABB1B4}"/>
                  </a:ext>
                </a:extLst>
              </p:cNvPr>
              <p:cNvSpPr txBox="1"/>
              <p:nvPr/>
            </p:nvSpPr>
            <p:spPr>
              <a:xfrm>
                <a:off x="8559553" y="4931984"/>
                <a:ext cx="63382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oMath>
                  </m:oMathPara>
                </a14:m>
                <a:endParaRPr lang="es-MX" dirty="0"/>
              </a:p>
            </p:txBody>
          </p:sp>
        </mc:Choice>
        <mc:Fallback xmlns="">
          <p:sp>
            <p:nvSpPr>
              <p:cNvPr id="25" name="CuadroTexto 24">
                <a:extLst>
                  <a:ext uri="{FF2B5EF4-FFF2-40B4-BE49-F238E27FC236}">
                    <a16:creationId xmlns:a16="http://schemas.microsoft.com/office/drawing/2014/main" id="{8680C099-8BB9-A605-8553-8B717EABB1B4}"/>
                  </a:ext>
                </a:extLst>
              </p:cNvPr>
              <p:cNvSpPr txBox="1">
                <a:spLocks noRot="1" noChangeAspect="1" noMove="1" noResize="1" noEditPoints="1" noAdjustHandles="1" noChangeArrowheads="1" noChangeShapeType="1" noTextEdit="1"/>
              </p:cNvSpPr>
              <p:nvPr/>
            </p:nvSpPr>
            <p:spPr>
              <a:xfrm>
                <a:off x="8559553" y="4931984"/>
                <a:ext cx="633828" cy="276999"/>
              </a:xfrm>
              <a:prstGeom prst="rect">
                <a:avLst/>
              </a:prstGeom>
              <a:blipFill>
                <a:blip r:embed="rId11"/>
                <a:stretch>
                  <a:fillRect l="-8654" r="-12500" b="-4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94ED20CE-C4AA-9510-27C3-6C8F8749FC7F}"/>
                  </a:ext>
                </a:extLst>
              </p:cNvPr>
              <p:cNvSpPr txBox="1"/>
              <p:nvPr/>
            </p:nvSpPr>
            <p:spPr>
              <a:xfrm>
                <a:off x="10774314" y="4931983"/>
                <a:ext cx="95930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𝑎</m:t>
                      </m:r>
                      <m:d>
                        <m:dPr>
                          <m:ctrlPr>
                            <a:rPr lang="es-MX"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e>
                      </m:d>
                    </m:oMath>
                  </m:oMathPara>
                </a14:m>
                <a:endParaRPr lang="es-MX" dirty="0"/>
              </a:p>
            </p:txBody>
          </p:sp>
        </mc:Choice>
        <mc:Fallback xmlns="">
          <p:sp>
            <p:nvSpPr>
              <p:cNvPr id="26" name="CuadroTexto 25">
                <a:extLst>
                  <a:ext uri="{FF2B5EF4-FFF2-40B4-BE49-F238E27FC236}">
                    <a16:creationId xmlns:a16="http://schemas.microsoft.com/office/drawing/2014/main" id="{94ED20CE-C4AA-9510-27C3-6C8F8749FC7F}"/>
                  </a:ext>
                </a:extLst>
              </p:cNvPr>
              <p:cNvSpPr txBox="1">
                <a:spLocks noRot="1" noChangeAspect="1" noMove="1" noResize="1" noEditPoints="1" noAdjustHandles="1" noChangeArrowheads="1" noChangeShapeType="1" noTextEdit="1"/>
              </p:cNvSpPr>
              <p:nvPr/>
            </p:nvSpPr>
            <p:spPr>
              <a:xfrm>
                <a:off x="10774314" y="4931983"/>
                <a:ext cx="959302" cy="276999"/>
              </a:xfrm>
              <a:prstGeom prst="rect">
                <a:avLst/>
              </a:prstGeom>
              <a:blipFill>
                <a:blip r:embed="rId12"/>
                <a:stretch>
                  <a:fillRect l="-2532" b="-40000"/>
                </a:stretch>
              </a:blipFill>
            </p:spPr>
            <p:txBody>
              <a:bodyPr/>
              <a:lstStyle/>
              <a:p>
                <a:r>
                  <a:rPr lang="es-MX">
                    <a:noFill/>
                  </a:rPr>
                  <a:t> </a:t>
                </a:r>
              </a:p>
            </p:txBody>
          </p:sp>
        </mc:Fallback>
      </mc:AlternateContent>
      <p:pic>
        <p:nvPicPr>
          <p:cNvPr id="3" name="Imagen 2" descr="Imagen que contiene Logotipo&#10;&#10;Descripción generada automáticamente">
            <a:extLst>
              <a:ext uri="{FF2B5EF4-FFF2-40B4-BE49-F238E27FC236}">
                <a16:creationId xmlns:a16="http://schemas.microsoft.com/office/drawing/2014/main" id="{A117E09D-E712-D6CC-3526-F598091490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1780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AD4407-4B0B-91AF-EDC6-C84F75D9CAF0}"/>
              </a:ext>
            </a:extLst>
          </p:cNvPr>
          <p:cNvSpPr>
            <a:spLocks noGrp="1"/>
          </p:cNvSpPr>
          <p:nvPr>
            <p:ph type="title"/>
          </p:nvPr>
        </p:nvSpPr>
        <p:spPr/>
        <p:txBody>
          <a:bodyPr>
            <a:normAutofit fontScale="90000"/>
          </a:bodyPr>
          <a:lstStyle/>
          <a:p>
            <a:r>
              <a:rPr lang="es-ES" dirty="0"/>
              <a:t>Función de costo y gradiente descendente</a:t>
            </a:r>
            <a:endParaRPr lang="es-MX" dirty="0"/>
          </a:p>
        </p:txBody>
      </p:sp>
      <p:sp>
        <p:nvSpPr>
          <p:cNvPr id="3" name="Marcador de contenido 2">
            <a:extLst>
              <a:ext uri="{FF2B5EF4-FFF2-40B4-BE49-F238E27FC236}">
                <a16:creationId xmlns:a16="http://schemas.microsoft.com/office/drawing/2014/main" id="{016A2C40-D28B-D503-DD30-62514E83FCEB}"/>
              </a:ext>
            </a:extLst>
          </p:cNvPr>
          <p:cNvSpPr>
            <a:spLocks noGrp="1"/>
          </p:cNvSpPr>
          <p:nvPr>
            <p:ph idx="1"/>
          </p:nvPr>
        </p:nvSpPr>
        <p:spPr>
          <a:xfrm>
            <a:off x="581192" y="2340864"/>
            <a:ext cx="11029615" cy="686421"/>
          </a:xfrm>
        </p:spPr>
        <p:txBody>
          <a:bodyPr/>
          <a:lstStyle/>
          <a:p>
            <a:r>
              <a:rPr lang="es-ES" dirty="0"/>
              <a:t>Entropía cruzada</a:t>
            </a:r>
            <a:endParaRPr lang="es-MX" dirty="0"/>
          </a:p>
        </p:txBody>
      </p:sp>
      <p:sp>
        <p:nvSpPr>
          <p:cNvPr id="5" name="Marcador de número de diapositiva 4">
            <a:extLst>
              <a:ext uri="{FF2B5EF4-FFF2-40B4-BE49-F238E27FC236}">
                <a16:creationId xmlns:a16="http://schemas.microsoft.com/office/drawing/2014/main" id="{24062A74-FC89-BAED-CC4A-973412E1AA28}"/>
              </a:ext>
            </a:extLst>
          </p:cNvPr>
          <p:cNvSpPr>
            <a:spLocks noGrp="1"/>
          </p:cNvSpPr>
          <p:nvPr>
            <p:ph type="sldNum" sz="quarter" idx="12"/>
          </p:nvPr>
        </p:nvSpPr>
        <p:spPr/>
        <p:txBody>
          <a:bodyPr/>
          <a:lstStyle/>
          <a:p>
            <a:fld id="{3A98EE3D-8CD1-4C3F-BD1C-C98C9596463C}" type="slidenum">
              <a:rPr lang="en-US" smtClean="0"/>
              <a:t>133</a:t>
            </a:fld>
            <a:endParaRPr lang="en-US"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FD72ED35-4AD9-25FE-4109-07FFAA99B224}"/>
                  </a:ext>
                </a:extLst>
              </p:cNvPr>
              <p:cNvSpPr txBox="1"/>
              <p:nvPr/>
            </p:nvSpPr>
            <p:spPr>
              <a:xfrm>
                <a:off x="719091" y="3338773"/>
                <a:ext cx="624517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𝐽</m:t>
                      </m:r>
                      <m:d>
                        <m:dPr>
                          <m:ctrlPr>
                            <a:rPr lang="es-ES" b="0" i="1" smtClean="0">
                              <a:latin typeface="Cambria Math" panose="02040503050406030204" pitchFamily="18" charset="0"/>
                            </a:rPr>
                          </m:ctrlPr>
                        </m:dPr>
                        <m:e>
                          <m:r>
                            <a:rPr lang="es-ES" b="0" i="1" smtClean="0">
                              <a:latin typeface="Cambria Math" panose="02040503050406030204" pitchFamily="18" charset="0"/>
                            </a:rPr>
                            <m:t>𝜃</m:t>
                          </m:r>
                        </m:e>
                      </m:d>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𝑚</m:t>
                          </m:r>
                        </m:den>
                      </m:f>
                      <m:d>
                        <m:dPr>
                          <m:begChr m:val="["/>
                          <m:endChr m:val="]"/>
                          <m:ctrlPr>
                            <a:rPr lang="es-ES" b="0" i="1" smtClean="0">
                              <a:latin typeface="Cambria Math" panose="02040503050406030204" pitchFamily="18" charset="0"/>
                            </a:rPr>
                          </m:ctrlPr>
                        </m:dPr>
                        <m:e>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𝑚</m:t>
                              </m:r>
                            </m:sup>
                            <m:e>
                              <m:sSup>
                                <m:sSupPr>
                                  <m:ctrlPr>
                                    <a:rPr lang="es-ES" b="0" i="1" smtClean="0">
                                      <a:latin typeface="Cambria Math" panose="02040503050406030204" pitchFamily="18" charset="0"/>
                                    </a:rPr>
                                  </m:ctrlPr>
                                </m:sSupPr>
                                <m:e>
                                  <m:r>
                                    <a:rPr lang="es-ES" b="0" i="1" smtClean="0">
                                      <a:latin typeface="Cambria Math" panose="02040503050406030204" pitchFamily="18" charset="0"/>
                                    </a:rPr>
                                    <m:t>𝑦</m:t>
                                  </m:r>
                                </m:e>
                                <m:sup>
                                  <m:d>
                                    <m:dPr>
                                      <m:ctrlPr>
                                        <a:rPr lang="es-ES" b="0" i="1" smtClean="0">
                                          <a:latin typeface="Cambria Math" panose="02040503050406030204" pitchFamily="18" charset="0"/>
                                        </a:rPr>
                                      </m:ctrlPr>
                                    </m:dPr>
                                    <m:e>
                                      <m:r>
                                        <a:rPr lang="es-ES" b="0" i="1" smtClean="0">
                                          <a:latin typeface="Cambria Math" panose="02040503050406030204" pitchFamily="18" charset="0"/>
                                        </a:rPr>
                                        <m:t>𝑖</m:t>
                                      </m:r>
                                    </m:e>
                                  </m:d>
                                </m:sup>
                              </m:sSup>
                              <m:r>
                                <a:rPr lang="es-ES" b="0" i="1" smtClean="0">
                                  <a:latin typeface="Cambria Math" panose="02040503050406030204" pitchFamily="18" charset="0"/>
                                </a:rPr>
                                <m:t>𝑙𝑛</m:t>
                              </m:r>
                              <m:sSub>
                                <m:sSubPr>
                                  <m:ctrlPr>
                                    <a:rPr lang="es-ES" b="0" i="1" smtClean="0">
                                      <a:latin typeface="Cambria Math" panose="02040503050406030204" pitchFamily="18" charset="0"/>
                                    </a:rPr>
                                  </m:ctrlPr>
                                </m:sSubPr>
                                <m:e>
                                  <m:r>
                                    <a:rPr lang="es-ES" b="0" i="1" smtClean="0">
                                      <a:latin typeface="Cambria Math" panose="02040503050406030204" pitchFamily="18" charset="0"/>
                                    </a:rPr>
                                    <m:t> </m:t>
                                  </m:r>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sSup>
                                    <m:sSupPr>
                                      <m:ctrlPr>
                                        <a:rPr lang="es-ES" b="0" i="1" smtClean="0">
                                          <a:latin typeface="Cambria Math" panose="02040503050406030204" pitchFamily="18" charset="0"/>
                                        </a:rPr>
                                      </m:ctrlPr>
                                    </m:sSupPr>
                                    <m:e>
                                      <m:r>
                                        <a:rPr lang="es-ES" b="0" i="1" smtClean="0">
                                          <a:latin typeface="Cambria Math" panose="02040503050406030204" pitchFamily="18" charset="0"/>
                                        </a:rPr>
                                        <m:t>𝑥</m:t>
                                      </m:r>
                                    </m:e>
                                    <m:sup>
                                      <m:d>
                                        <m:dPr>
                                          <m:ctrlPr>
                                            <a:rPr lang="es-ES" b="0" i="1" smtClean="0">
                                              <a:latin typeface="Cambria Math" panose="02040503050406030204" pitchFamily="18" charset="0"/>
                                            </a:rPr>
                                          </m:ctrlPr>
                                        </m:dPr>
                                        <m:e>
                                          <m:r>
                                            <a:rPr lang="es-ES" b="0" i="1" smtClean="0">
                                              <a:latin typeface="Cambria Math" panose="02040503050406030204" pitchFamily="18" charset="0"/>
                                            </a:rPr>
                                            <m:t>𝑖</m:t>
                                          </m:r>
                                        </m:e>
                                      </m:d>
                                    </m:sup>
                                  </m:sSup>
                                </m:e>
                              </m:d>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(1−</m:t>
                                  </m:r>
                                  <m:r>
                                    <a:rPr lang="es-ES" b="0" i="1" smtClean="0">
                                      <a:latin typeface="Cambria Math" panose="02040503050406030204" pitchFamily="18" charset="0"/>
                                    </a:rPr>
                                    <m:t>𝑦</m:t>
                                  </m:r>
                                </m:e>
                                <m:sup>
                                  <m:d>
                                    <m:dPr>
                                      <m:ctrlPr>
                                        <a:rPr lang="es-ES" b="0" i="1" smtClean="0">
                                          <a:latin typeface="Cambria Math" panose="02040503050406030204" pitchFamily="18" charset="0"/>
                                        </a:rPr>
                                      </m:ctrlPr>
                                    </m:dPr>
                                    <m:e>
                                      <m:r>
                                        <a:rPr lang="es-ES" b="0" i="1" smtClean="0">
                                          <a:latin typeface="Cambria Math" panose="02040503050406030204" pitchFamily="18" charset="0"/>
                                        </a:rPr>
                                        <m:t>𝑖</m:t>
                                      </m:r>
                                    </m:e>
                                  </m:d>
                                </m:sup>
                              </m:sSup>
                              <m:r>
                                <a:rPr lang="es-ES" b="0" i="1" smtClean="0">
                                  <a:latin typeface="Cambria Math" panose="02040503050406030204" pitchFamily="18" charset="0"/>
                                </a:rPr>
                                <m:t>)</m:t>
                              </m:r>
                              <m:r>
                                <a:rPr lang="es-ES" b="0" i="1" smtClean="0">
                                  <a:latin typeface="Cambria Math" panose="02040503050406030204" pitchFamily="18" charset="0"/>
                                </a:rPr>
                                <m:t>𝑙𝑛</m:t>
                              </m:r>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(1− </m:t>
                                      </m:r>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sSup>
                                        <m:sSupPr>
                                          <m:ctrlPr>
                                            <a:rPr lang="es-ES" b="0" i="1" smtClean="0">
                                              <a:latin typeface="Cambria Math" panose="02040503050406030204" pitchFamily="18" charset="0"/>
                                            </a:rPr>
                                          </m:ctrlPr>
                                        </m:sSupPr>
                                        <m:e>
                                          <m:r>
                                            <a:rPr lang="es-ES" b="0" i="1" smtClean="0">
                                              <a:latin typeface="Cambria Math" panose="02040503050406030204" pitchFamily="18" charset="0"/>
                                            </a:rPr>
                                            <m:t>𝑥</m:t>
                                          </m:r>
                                        </m:e>
                                        <m:sup>
                                          <m:d>
                                            <m:dPr>
                                              <m:ctrlPr>
                                                <a:rPr lang="es-ES" b="0" i="1" smtClean="0">
                                                  <a:latin typeface="Cambria Math" panose="02040503050406030204" pitchFamily="18" charset="0"/>
                                                </a:rPr>
                                              </m:ctrlPr>
                                            </m:dPr>
                                            <m:e>
                                              <m:r>
                                                <a:rPr lang="es-ES" b="0" i="1" smtClean="0">
                                                  <a:latin typeface="Cambria Math" panose="02040503050406030204" pitchFamily="18" charset="0"/>
                                                </a:rPr>
                                                <m:t>𝑖</m:t>
                                              </m:r>
                                            </m:e>
                                          </m:d>
                                        </m:sup>
                                      </m:sSup>
                                    </m:e>
                                  </m:d>
                                </m:e>
                              </m:d>
                            </m:e>
                          </m:nary>
                        </m:e>
                      </m:d>
                    </m:oMath>
                  </m:oMathPara>
                </a14:m>
                <a:endParaRPr lang="es-MX" dirty="0"/>
              </a:p>
            </p:txBody>
          </p:sp>
        </mc:Choice>
        <mc:Fallback xmlns="">
          <p:sp>
            <p:nvSpPr>
              <p:cNvPr id="6" name="CuadroTexto 5">
                <a:extLst>
                  <a:ext uri="{FF2B5EF4-FFF2-40B4-BE49-F238E27FC236}">
                    <a16:creationId xmlns:a16="http://schemas.microsoft.com/office/drawing/2014/main" id="{FD72ED35-4AD9-25FE-4109-07FFAA99B224}"/>
                  </a:ext>
                </a:extLst>
              </p:cNvPr>
              <p:cNvSpPr txBox="1">
                <a:spLocks noRot="1" noChangeAspect="1" noMove="1" noResize="1" noEditPoints="1" noAdjustHandles="1" noChangeArrowheads="1" noChangeShapeType="1" noTextEdit="1"/>
              </p:cNvSpPr>
              <p:nvPr/>
            </p:nvSpPr>
            <p:spPr>
              <a:xfrm>
                <a:off x="719091" y="3338773"/>
                <a:ext cx="6245171" cy="756233"/>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E8CE533E-B33C-4CF6-CC86-688BC4881257}"/>
                  </a:ext>
                </a:extLst>
              </p:cNvPr>
              <p:cNvSpPr txBox="1"/>
              <p:nvPr/>
            </p:nvSpPr>
            <p:spPr>
              <a:xfrm>
                <a:off x="719091" y="4640366"/>
                <a:ext cx="1803763" cy="615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𝑗</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𝑗</m:t>
                          </m:r>
                        </m:sub>
                      </m:sSub>
                      <m:r>
                        <a:rPr lang="es-ES" b="0" i="1" smtClean="0">
                          <a:latin typeface="Cambria Math" panose="02040503050406030204" pitchFamily="18" charset="0"/>
                        </a:rPr>
                        <m:t>−</m:t>
                      </m:r>
                      <m:r>
                        <a:rPr lang="es-ES" b="0" i="1" smtClean="0">
                          <a:latin typeface="Cambria Math" panose="02040503050406030204" pitchFamily="18" charset="0"/>
                        </a:rPr>
                        <m:t>𝛼</m:t>
                      </m:r>
                      <m:f>
                        <m:fPr>
                          <m:ctrlPr>
                            <a:rPr lang="es-ES" b="0" i="1" smtClean="0">
                              <a:latin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𝐽</m:t>
                          </m:r>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𝜃</m:t>
                              </m:r>
                            </m:e>
                          </m:d>
                        </m:num>
                        <m:den>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ea typeface="Cambria Math" panose="02040503050406030204" pitchFamily="18" charset="0"/>
                                </a:rPr>
                                <m:t>𝑗</m:t>
                              </m:r>
                            </m:sub>
                          </m:sSub>
                        </m:den>
                      </m:f>
                    </m:oMath>
                  </m:oMathPara>
                </a14:m>
                <a:endParaRPr lang="es-MX" dirty="0"/>
              </a:p>
            </p:txBody>
          </p:sp>
        </mc:Choice>
        <mc:Fallback xmlns="">
          <p:sp>
            <p:nvSpPr>
              <p:cNvPr id="7" name="CuadroTexto 6">
                <a:extLst>
                  <a:ext uri="{FF2B5EF4-FFF2-40B4-BE49-F238E27FC236}">
                    <a16:creationId xmlns:a16="http://schemas.microsoft.com/office/drawing/2014/main" id="{E8CE533E-B33C-4CF6-CC86-688BC4881257}"/>
                  </a:ext>
                </a:extLst>
              </p:cNvPr>
              <p:cNvSpPr txBox="1">
                <a:spLocks noRot="1" noChangeAspect="1" noMove="1" noResize="1" noEditPoints="1" noAdjustHandles="1" noChangeArrowheads="1" noChangeShapeType="1" noTextEdit="1"/>
              </p:cNvSpPr>
              <p:nvPr/>
            </p:nvSpPr>
            <p:spPr>
              <a:xfrm>
                <a:off x="719091" y="4640366"/>
                <a:ext cx="1803763" cy="615681"/>
              </a:xfrm>
              <a:prstGeom prst="rect">
                <a:avLst/>
              </a:prstGeom>
              <a:blipFill>
                <a:blip r:embed="rId3"/>
                <a:stretch>
                  <a:fillRect/>
                </a:stretch>
              </a:blipFill>
            </p:spPr>
            <p:txBody>
              <a:bodyPr/>
              <a:lstStyle/>
              <a:p>
                <a:r>
                  <a:rPr lang="es-MX">
                    <a:noFill/>
                  </a:rPr>
                  <a:t> </a:t>
                </a:r>
              </a:p>
            </p:txBody>
          </p:sp>
        </mc:Fallback>
      </mc:AlternateContent>
      <p:pic>
        <p:nvPicPr>
          <p:cNvPr id="8" name="Imagen 7" descr="Imagen que contiene Logotipo&#10;&#10;Descripción generada automáticamente">
            <a:extLst>
              <a:ext uri="{FF2B5EF4-FFF2-40B4-BE49-F238E27FC236}">
                <a16:creationId xmlns:a16="http://schemas.microsoft.com/office/drawing/2014/main" id="{589A4812-DF55-45BE-27F9-17DDADE0F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42319611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B88500-D974-9F62-64D6-CA23304DE194}"/>
              </a:ext>
            </a:extLst>
          </p:cNvPr>
          <p:cNvSpPr>
            <a:spLocks noGrp="1"/>
          </p:cNvSpPr>
          <p:nvPr>
            <p:ph type="title"/>
          </p:nvPr>
        </p:nvSpPr>
        <p:spPr>
          <a:xfrm>
            <a:off x="601255" y="702155"/>
            <a:ext cx="3409783" cy="1300365"/>
          </a:xfrm>
        </p:spPr>
        <p:txBody>
          <a:bodyPr>
            <a:normAutofit fontScale="90000"/>
          </a:bodyPr>
          <a:lstStyle/>
          <a:p>
            <a:r>
              <a:rPr lang="es-ES" dirty="0"/>
              <a:t>Cálculo de la regresión logística</a:t>
            </a:r>
            <a:endParaRPr lang="es-MX" dirty="0"/>
          </a:p>
        </p:txBody>
      </p:sp>
      <p:sp>
        <p:nvSpPr>
          <p:cNvPr id="5" name="Marcador de número de diapositiva 4">
            <a:extLst>
              <a:ext uri="{FF2B5EF4-FFF2-40B4-BE49-F238E27FC236}">
                <a16:creationId xmlns:a16="http://schemas.microsoft.com/office/drawing/2014/main" id="{EC9467D8-BE9D-B99A-5AC7-3AF46BFDC31B}"/>
              </a:ext>
            </a:extLst>
          </p:cNvPr>
          <p:cNvSpPr>
            <a:spLocks noGrp="1"/>
          </p:cNvSpPr>
          <p:nvPr>
            <p:ph type="sldNum" sz="quarter" idx="12"/>
          </p:nvPr>
        </p:nvSpPr>
        <p:spPr>
          <a:xfrm>
            <a:off x="10558300" y="6400800"/>
            <a:ext cx="1052508" cy="365125"/>
          </a:xfrm>
        </p:spPr>
        <p:txBody>
          <a:bodyPr>
            <a:normAutofit/>
          </a:bodyPr>
          <a:lstStyle/>
          <a:p>
            <a:pPr>
              <a:spcAft>
                <a:spcPts val="600"/>
              </a:spcAft>
            </a:pPr>
            <a:fld id="{3A98EE3D-8CD1-4C3F-BD1C-C98C9596463C}" type="slidenum">
              <a:rPr lang="en-US">
                <a:solidFill>
                  <a:srgbClr val="CA93BB"/>
                </a:solidFill>
              </a:rPr>
              <a:pPr>
                <a:spcAft>
                  <a:spcPts val="600"/>
                </a:spcAft>
              </a:pPr>
              <a:t>134</a:t>
            </a:fld>
            <a:endParaRPr lang="en-US">
              <a:solidFill>
                <a:srgbClr val="CA93BB"/>
              </a:solidFill>
            </a:endParaRPr>
          </a:p>
        </p:txBody>
      </p:sp>
      <p:graphicFrame>
        <p:nvGraphicFramePr>
          <p:cNvPr id="6" name="Gráfico 5">
            <a:extLst>
              <a:ext uri="{FF2B5EF4-FFF2-40B4-BE49-F238E27FC236}">
                <a16:creationId xmlns:a16="http://schemas.microsoft.com/office/drawing/2014/main" id="{90714905-2758-74F3-F35B-67CD14AAD4FA}"/>
              </a:ext>
            </a:extLst>
          </p:cNvPr>
          <p:cNvGraphicFramePr/>
          <p:nvPr/>
        </p:nvGraphicFramePr>
        <p:xfrm>
          <a:off x="4592231" y="936141"/>
          <a:ext cx="6831503" cy="496830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8348A36-FA88-F4A7-93AB-117C2ACD539B}"/>
                  </a:ext>
                </a:extLst>
              </p:cNvPr>
              <p:cNvSpPr txBox="1"/>
              <p:nvPr/>
            </p:nvSpPr>
            <p:spPr>
              <a:xfrm>
                <a:off x="1347399" y="2431660"/>
                <a:ext cx="8926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0</m:t>
                          </m:r>
                        </m:sub>
                      </m:sSub>
                      <m:r>
                        <a:rPr lang="es-ES" b="0" i="1" smtClean="0">
                          <a:latin typeface="Cambria Math" panose="02040503050406030204" pitchFamily="18" charset="0"/>
                        </a:rPr>
                        <m:t>=−7</m:t>
                      </m:r>
                    </m:oMath>
                  </m:oMathPara>
                </a14:m>
                <a:endParaRPr lang="es-MX" dirty="0"/>
              </a:p>
            </p:txBody>
          </p:sp>
        </mc:Choice>
        <mc:Fallback xmlns="">
          <p:sp>
            <p:nvSpPr>
              <p:cNvPr id="7" name="CuadroTexto 6">
                <a:extLst>
                  <a:ext uri="{FF2B5EF4-FFF2-40B4-BE49-F238E27FC236}">
                    <a16:creationId xmlns:a16="http://schemas.microsoft.com/office/drawing/2014/main" id="{C8348A36-FA88-F4A7-93AB-117C2ACD539B}"/>
                  </a:ext>
                </a:extLst>
              </p:cNvPr>
              <p:cNvSpPr txBox="1">
                <a:spLocks noRot="1" noChangeAspect="1" noMove="1" noResize="1" noEditPoints="1" noAdjustHandles="1" noChangeArrowheads="1" noChangeShapeType="1" noTextEdit="1"/>
              </p:cNvSpPr>
              <p:nvPr/>
            </p:nvSpPr>
            <p:spPr>
              <a:xfrm>
                <a:off x="1347399" y="2431660"/>
                <a:ext cx="892680" cy="276999"/>
              </a:xfrm>
              <a:prstGeom prst="rect">
                <a:avLst/>
              </a:prstGeom>
              <a:blipFill>
                <a:blip r:embed="rId3"/>
                <a:stretch>
                  <a:fillRect l="-4795" r="-6164" b="-20000"/>
                </a:stretch>
              </a:blipFill>
            </p:spPr>
            <p:txBody>
              <a:bodyPr/>
              <a:lstStyle/>
              <a:p>
                <a:r>
                  <a:rPr lang="es-MX">
                    <a:noFill/>
                  </a:rPr>
                  <a:t> </a:t>
                </a:r>
              </a:p>
            </p:txBody>
          </p:sp>
        </mc:Fallback>
      </mc:AlternateContent>
      <p:graphicFrame>
        <p:nvGraphicFramePr>
          <p:cNvPr id="8" name="Tabla 8">
            <a:extLst>
              <a:ext uri="{FF2B5EF4-FFF2-40B4-BE49-F238E27FC236}">
                <a16:creationId xmlns:a16="http://schemas.microsoft.com/office/drawing/2014/main" id="{D38BACE7-4E70-0726-C839-780A60C54773}"/>
              </a:ext>
            </a:extLst>
          </p:cNvPr>
          <p:cNvGraphicFramePr>
            <a:graphicFrameLocks noGrp="1"/>
          </p:cNvGraphicFramePr>
          <p:nvPr/>
        </p:nvGraphicFramePr>
        <p:xfrm>
          <a:off x="474443" y="2241929"/>
          <a:ext cx="700723" cy="259588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1613680546"/>
                    </a:ext>
                  </a:extLst>
                </a:gridCol>
                <a:gridCol w="349568">
                  <a:extLst>
                    <a:ext uri="{9D8B030D-6E8A-4147-A177-3AD203B41FA5}">
                      <a16:colId xmlns:a16="http://schemas.microsoft.com/office/drawing/2014/main" val="2422757809"/>
                    </a:ext>
                  </a:extLst>
                </a:gridCol>
              </a:tblGrid>
              <a:tr h="370840">
                <a:tc>
                  <a:txBody>
                    <a:bodyPr/>
                    <a:lstStyle/>
                    <a:p>
                      <a:r>
                        <a:rPr lang="es-ES" dirty="0"/>
                        <a:t>x</a:t>
                      </a:r>
                      <a:endParaRPr lang="es-MX" dirty="0"/>
                    </a:p>
                  </a:txBody>
                  <a:tcPr/>
                </a:tc>
                <a:tc>
                  <a:txBody>
                    <a:bodyPr/>
                    <a:lstStyle/>
                    <a:p>
                      <a:r>
                        <a:rPr lang="es-ES" dirty="0"/>
                        <a:t>Y</a:t>
                      </a:r>
                      <a:endParaRPr lang="es-MX" dirty="0"/>
                    </a:p>
                  </a:txBody>
                  <a:tcPr/>
                </a:tc>
                <a:extLst>
                  <a:ext uri="{0D108BD9-81ED-4DB2-BD59-A6C34878D82A}">
                    <a16:rowId xmlns:a16="http://schemas.microsoft.com/office/drawing/2014/main" val="3260945629"/>
                  </a:ext>
                </a:extLst>
              </a:tr>
              <a:tr h="370840">
                <a:tc>
                  <a:txBody>
                    <a:bodyPr/>
                    <a:lstStyle/>
                    <a:p>
                      <a:r>
                        <a:rPr lang="es-ES" dirty="0"/>
                        <a:t>1</a:t>
                      </a:r>
                      <a:endParaRPr lang="es-MX" dirty="0"/>
                    </a:p>
                  </a:txBody>
                  <a:tcPr/>
                </a:tc>
                <a:tc>
                  <a:txBody>
                    <a:bodyPr/>
                    <a:lstStyle/>
                    <a:p>
                      <a:r>
                        <a:rPr lang="es-ES" dirty="0"/>
                        <a:t>0</a:t>
                      </a:r>
                      <a:endParaRPr lang="es-MX" dirty="0"/>
                    </a:p>
                  </a:txBody>
                  <a:tcPr/>
                </a:tc>
                <a:extLst>
                  <a:ext uri="{0D108BD9-81ED-4DB2-BD59-A6C34878D82A}">
                    <a16:rowId xmlns:a16="http://schemas.microsoft.com/office/drawing/2014/main" val="1594408062"/>
                  </a:ext>
                </a:extLst>
              </a:tr>
              <a:tr h="370840">
                <a:tc>
                  <a:txBody>
                    <a:bodyPr/>
                    <a:lstStyle/>
                    <a:p>
                      <a:r>
                        <a:rPr lang="es-ES" dirty="0"/>
                        <a:t>2</a:t>
                      </a:r>
                      <a:endParaRPr lang="es-MX" dirty="0"/>
                    </a:p>
                  </a:txBody>
                  <a:tcPr/>
                </a:tc>
                <a:tc>
                  <a:txBody>
                    <a:bodyPr/>
                    <a:lstStyle/>
                    <a:p>
                      <a:r>
                        <a:rPr lang="es-ES" dirty="0"/>
                        <a:t>0</a:t>
                      </a:r>
                      <a:endParaRPr lang="es-MX" dirty="0"/>
                    </a:p>
                  </a:txBody>
                  <a:tcPr/>
                </a:tc>
                <a:extLst>
                  <a:ext uri="{0D108BD9-81ED-4DB2-BD59-A6C34878D82A}">
                    <a16:rowId xmlns:a16="http://schemas.microsoft.com/office/drawing/2014/main" val="870240698"/>
                  </a:ext>
                </a:extLst>
              </a:tr>
              <a:tr h="370840">
                <a:tc>
                  <a:txBody>
                    <a:bodyPr/>
                    <a:lstStyle/>
                    <a:p>
                      <a:r>
                        <a:rPr lang="es-ES" dirty="0"/>
                        <a:t>3</a:t>
                      </a:r>
                      <a:endParaRPr lang="es-MX" dirty="0"/>
                    </a:p>
                  </a:txBody>
                  <a:tcPr/>
                </a:tc>
                <a:tc>
                  <a:txBody>
                    <a:bodyPr/>
                    <a:lstStyle/>
                    <a:p>
                      <a:r>
                        <a:rPr lang="es-ES" dirty="0"/>
                        <a:t>0</a:t>
                      </a:r>
                      <a:endParaRPr lang="es-MX" dirty="0"/>
                    </a:p>
                  </a:txBody>
                  <a:tcPr/>
                </a:tc>
                <a:extLst>
                  <a:ext uri="{0D108BD9-81ED-4DB2-BD59-A6C34878D82A}">
                    <a16:rowId xmlns:a16="http://schemas.microsoft.com/office/drawing/2014/main" val="3408219765"/>
                  </a:ext>
                </a:extLst>
              </a:tr>
              <a:tr h="370840">
                <a:tc>
                  <a:txBody>
                    <a:bodyPr/>
                    <a:lstStyle/>
                    <a:p>
                      <a:r>
                        <a:rPr lang="es-ES" dirty="0"/>
                        <a:t>4</a:t>
                      </a:r>
                      <a:endParaRPr lang="es-MX" dirty="0"/>
                    </a:p>
                  </a:txBody>
                  <a:tcPr/>
                </a:tc>
                <a:tc>
                  <a:txBody>
                    <a:bodyPr/>
                    <a:lstStyle/>
                    <a:p>
                      <a:r>
                        <a:rPr lang="es-ES" dirty="0"/>
                        <a:t>1</a:t>
                      </a:r>
                      <a:endParaRPr lang="es-MX" dirty="0"/>
                    </a:p>
                  </a:txBody>
                  <a:tcPr/>
                </a:tc>
                <a:extLst>
                  <a:ext uri="{0D108BD9-81ED-4DB2-BD59-A6C34878D82A}">
                    <a16:rowId xmlns:a16="http://schemas.microsoft.com/office/drawing/2014/main" val="1532713736"/>
                  </a:ext>
                </a:extLst>
              </a:tr>
              <a:tr h="370840">
                <a:tc>
                  <a:txBody>
                    <a:bodyPr/>
                    <a:lstStyle/>
                    <a:p>
                      <a:r>
                        <a:rPr lang="es-ES" dirty="0"/>
                        <a:t>5</a:t>
                      </a:r>
                      <a:endParaRPr lang="es-MX" dirty="0"/>
                    </a:p>
                  </a:txBody>
                  <a:tcPr/>
                </a:tc>
                <a:tc>
                  <a:txBody>
                    <a:bodyPr/>
                    <a:lstStyle/>
                    <a:p>
                      <a:r>
                        <a:rPr lang="es-ES" dirty="0"/>
                        <a:t>1</a:t>
                      </a:r>
                      <a:endParaRPr lang="es-MX" dirty="0"/>
                    </a:p>
                  </a:txBody>
                  <a:tcPr/>
                </a:tc>
                <a:extLst>
                  <a:ext uri="{0D108BD9-81ED-4DB2-BD59-A6C34878D82A}">
                    <a16:rowId xmlns:a16="http://schemas.microsoft.com/office/drawing/2014/main" val="3123438939"/>
                  </a:ext>
                </a:extLst>
              </a:tr>
              <a:tr h="370840">
                <a:tc>
                  <a:txBody>
                    <a:bodyPr/>
                    <a:lstStyle/>
                    <a:p>
                      <a:r>
                        <a:rPr lang="es-ES" dirty="0"/>
                        <a:t>6</a:t>
                      </a:r>
                      <a:endParaRPr lang="es-MX" dirty="0"/>
                    </a:p>
                  </a:txBody>
                  <a:tcPr/>
                </a:tc>
                <a:tc>
                  <a:txBody>
                    <a:bodyPr/>
                    <a:lstStyle/>
                    <a:p>
                      <a:r>
                        <a:rPr lang="es-ES" dirty="0"/>
                        <a:t>1</a:t>
                      </a:r>
                      <a:endParaRPr lang="es-MX" dirty="0"/>
                    </a:p>
                  </a:txBody>
                  <a:tcPr/>
                </a:tc>
                <a:extLst>
                  <a:ext uri="{0D108BD9-81ED-4DB2-BD59-A6C34878D82A}">
                    <a16:rowId xmlns:a16="http://schemas.microsoft.com/office/drawing/2014/main" val="263555716"/>
                  </a:ext>
                </a:extLst>
              </a:tr>
            </a:tbl>
          </a:graphicData>
        </a:graphic>
      </p:graphicFrame>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FFD95C9F-316E-08D8-51C5-E966CE460C9A}"/>
                  </a:ext>
                </a:extLst>
              </p:cNvPr>
              <p:cNvSpPr txBox="1"/>
              <p:nvPr/>
            </p:nvSpPr>
            <p:spPr>
              <a:xfrm>
                <a:off x="1343382" y="2793681"/>
                <a:ext cx="7142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r>
                        <a:rPr lang="es-ES" b="0" i="1" smtClean="0">
                          <a:latin typeface="Cambria Math" panose="02040503050406030204" pitchFamily="18" charset="0"/>
                        </a:rPr>
                        <m:t>=2</m:t>
                      </m:r>
                    </m:oMath>
                  </m:oMathPara>
                </a14:m>
                <a:endParaRPr lang="es-MX" dirty="0"/>
              </a:p>
            </p:txBody>
          </p:sp>
        </mc:Choice>
        <mc:Fallback xmlns="">
          <p:sp>
            <p:nvSpPr>
              <p:cNvPr id="9" name="CuadroTexto 8">
                <a:extLst>
                  <a:ext uri="{FF2B5EF4-FFF2-40B4-BE49-F238E27FC236}">
                    <a16:creationId xmlns:a16="http://schemas.microsoft.com/office/drawing/2014/main" id="{FFD95C9F-316E-08D8-51C5-E966CE460C9A}"/>
                  </a:ext>
                </a:extLst>
              </p:cNvPr>
              <p:cNvSpPr txBox="1">
                <a:spLocks noRot="1" noChangeAspect="1" noMove="1" noResize="1" noEditPoints="1" noAdjustHandles="1" noChangeArrowheads="1" noChangeShapeType="1" noTextEdit="1"/>
              </p:cNvSpPr>
              <p:nvPr/>
            </p:nvSpPr>
            <p:spPr>
              <a:xfrm>
                <a:off x="1343382" y="2793681"/>
                <a:ext cx="714234" cy="276999"/>
              </a:xfrm>
              <a:prstGeom prst="rect">
                <a:avLst/>
              </a:prstGeom>
              <a:blipFill>
                <a:blip r:embed="rId4"/>
                <a:stretch>
                  <a:fillRect l="-6780" r="-6780" b="-1956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58CA934B-9FF5-91F2-8F11-4DCEB2F0805A}"/>
                  </a:ext>
                </a:extLst>
              </p:cNvPr>
              <p:cNvSpPr txBox="1"/>
              <p:nvPr/>
            </p:nvSpPr>
            <p:spPr>
              <a:xfrm>
                <a:off x="1159123" y="3137800"/>
                <a:ext cx="21412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r>
                        <a:rPr lang="es-ES" b="0" i="1" smtClean="0">
                          <a:latin typeface="Cambria Math" panose="02040503050406030204" pitchFamily="18" charset="0"/>
                        </a:rPr>
                        <m:t>𝑥</m:t>
                      </m:r>
                    </m:oMath>
                  </m:oMathPara>
                </a14:m>
                <a:endParaRPr lang="es-MX" dirty="0"/>
              </a:p>
            </p:txBody>
          </p:sp>
        </mc:Choice>
        <mc:Fallback xmlns="">
          <p:sp>
            <p:nvSpPr>
              <p:cNvPr id="10" name="CuadroTexto 9">
                <a:extLst>
                  <a:ext uri="{FF2B5EF4-FFF2-40B4-BE49-F238E27FC236}">
                    <a16:creationId xmlns:a16="http://schemas.microsoft.com/office/drawing/2014/main" id="{58CA934B-9FF5-91F2-8F11-4DCEB2F0805A}"/>
                  </a:ext>
                </a:extLst>
              </p:cNvPr>
              <p:cNvSpPr txBox="1">
                <a:spLocks noRot="1" noChangeAspect="1" noMove="1" noResize="1" noEditPoints="1" noAdjustHandles="1" noChangeArrowheads="1" noChangeShapeType="1" noTextEdit="1"/>
              </p:cNvSpPr>
              <p:nvPr/>
            </p:nvSpPr>
            <p:spPr>
              <a:xfrm>
                <a:off x="1159123" y="3137800"/>
                <a:ext cx="2141280" cy="369332"/>
              </a:xfrm>
              <a:prstGeom prst="rect">
                <a:avLst/>
              </a:prstGeom>
              <a:blipFill>
                <a:blip r:embed="rId5"/>
                <a:stretch>
                  <a:fillRect b="-5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D0869A7A-B5F8-B5DD-962F-139617534ABF}"/>
                  </a:ext>
                </a:extLst>
              </p:cNvPr>
              <p:cNvSpPr txBox="1"/>
              <p:nvPr/>
            </p:nvSpPr>
            <p:spPr>
              <a:xfrm>
                <a:off x="1229873" y="3618472"/>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1</m:t>
                          </m:r>
                        </m:e>
                      </m:d>
                      <m:r>
                        <a:rPr lang="es-ES" b="0" i="1" smtClean="0">
                          <a:latin typeface="Cambria Math" panose="02040503050406030204" pitchFamily="18" charset="0"/>
                        </a:rPr>
                        <m:t>=−7+</m:t>
                      </m:r>
                      <m:d>
                        <m:dPr>
                          <m:ctrlPr>
                            <a:rPr lang="es-ES" b="0" i="1" smtClean="0">
                              <a:latin typeface="Cambria Math" panose="02040503050406030204" pitchFamily="18" charset="0"/>
                            </a:rPr>
                          </m:ctrlPr>
                        </m:dPr>
                        <m:e>
                          <m:r>
                            <a:rPr lang="es-ES" b="0" i="1" smtClean="0">
                              <a:latin typeface="Cambria Math" panose="02040503050406030204" pitchFamily="18" charset="0"/>
                            </a:rPr>
                            <m:t>2</m:t>
                          </m:r>
                        </m:e>
                      </m:d>
                      <m:d>
                        <m:dPr>
                          <m:ctrlPr>
                            <a:rPr lang="es-ES" b="0" i="1" smtClean="0">
                              <a:latin typeface="Cambria Math" panose="02040503050406030204" pitchFamily="18" charset="0"/>
                            </a:rPr>
                          </m:ctrlPr>
                        </m:dPr>
                        <m:e>
                          <m:r>
                            <a:rPr lang="es-ES" b="0" i="1" smtClean="0">
                              <a:latin typeface="Cambria Math" panose="02040503050406030204" pitchFamily="18" charset="0"/>
                            </a:rPr>
                            <m:t>1</m:t>
                          </m:r>
                        </m:e>
                      </m:d>
                      <m:r>
                        <a:rPr lang="es-ES" b="0" i="1" smtClean="0">
                          <a:latin typeface="Cambria Math" panose="02040503050406030204" pitchFamily="18" charset="0"/>
                        </a:rPr>
                        <m:t>=−5</m:t>
                      </m:r>
                    </m:oMath>
                  </m:oMathPara>
                </a14:m>
                <a:endParaRPr lang="es-MX" dirty="0"/>
              </a:p>
            </p:txBody>
          </p:sp>
        </mc:Choice>
        <mc:Fallback xmlns="">
          <p:sp>
            <p:nvSpPr>
              <p:cNvPr id="12" name="CuadroTexto 11">
                <a:extLst>
                  <a:ext uri="{FF2B5EF4-FFF2-40B4-BE49-F238E27FC236}">
                    <a16:creationId xmlns:a16="http://schemas.microsoft.com/office/drawing/2014/main" id="{D0869A7A-B5F8-B5DD-962F-139617534ABF}"/>
                  </a:ext>
                </a:extLst>
              </p:cNvPr>
              <p:cNvSpPr txBox="1">
                <a:spLocks noRot="1" noChangeAspect="1" noMove="1" noResize="1" noEditPoints="1" noAdjustHandles="1" noChangeArrowheads="1" noChangeShapeType="1" noTextEdit="1"/>
              </p:cNvSpPr>
              <p:nvPr/>
            </p:nvSpPr>
            <p:spPr>
              <a:xfrm>
                <a:off x="1229873" y="3618472"/>
                <a:ext cx="2865274" cy="369332"/>
              </a:xfrm>
              <a:prstGeom prst="rect">
                <a:avLst/>
              </a:prstGeom>
              <a:blipFill>
                <a:blip r:embed="rId6"/>
                <a:stretch>
                  <a:fillRect b="-5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48DF6CFA-B499-0515-4EF0-F096C3E64E4B}"/>
                  </a:ext>
                </a:extLst>
              </p:cNvPr>
              <p:cNvSpPr txBox="1"/>
              <p:nvPr/>
            </p:nvSpPr>
            <p:spPr>
              <a:xfrm>
                <a:off x="1229873" y="4021294"/>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2</m:t>
                          </m:r>
                        </m:e>
                      </m:d>
                      <m:r>
                        <a:rPr lang="es-ES" b="0" i="1" smtClean="0">
                          <a:latin typeface="Cambria Math" panose="02040503050406030204" pitchFamily="18" charset="0"/>
                        </a:rPr>
                        <m:t>=−7+</m:t>
                      </m:r>
                      <m:d>
                        <m:dPr>
                          <m:ctrlPr>
                            <a:rPr lang="es-ES" b="0" i="1" smtClean="0">
                              <a:latin typeface="Cambria Math" panose="02040503050406030204" pitchFamily="18" charset="0"/>
                            </a:rPr>
                          </m:ctrlPr>
                        </m:dPr>
                        <m:e>
                          <m:r>
                            <a:rPr lang="es-ES" b="0" i="1" smtClean="0">
                              <a:latin typeface="Cambria Math" panose="02040503050406030204" pitchFamily="18" charset="0"/>
                            </a:rPr>
                            <m:t>2</m:t>
                          </m:r>
                        </m:e>
                      </m:d>
                      <m:d>
                        <m:dPr>
                          <m:ctrlPr>
                            <a:rPr lang="es-ES" b="0" i="1" smtClean="0">
                              <a:latin typeface="Cambria Math" panose="02040503050406030204" pitchFamily="18" charset="0"/>
                            </a:rPr>
                          </m:ctrlPr>
                        </m:dPr>
                        <m:e>
                          <m:r>
                            <a:rPr lang="es-ES" b="0" i="1" smtClean="0">
                              <a:latin typeface="Cambria Math" panose="02040503050406030204" pitchFamily="18" charset="0"/>
                            </a:rPr>
                            <m:t>2</m:t>
                          </m:r>
                        </m:e>
                      </m:d>
                      <m:r>
                        <a:rPr lang="es-ES" b="0" i="1" smtClean="0">
                          <a:latin typeface="Cambria Math" panose="02040503050406030204" pitchFamily="18" charset="0"/>
                        </a:rPr>
                        <m:t>=−3</m:t>
                      </m:r>
                    </m:oMath>
                  </m:oMathPara>
                </a14:m>
                <a:endParaRPr lang="es-MX" dirty="0"/>
              </a:p>
            </p:txBody>
          </p:sp>
        </mc:Choice>
        <mc:Fallback xmlns="">
          <p:sp>
            <p:nvSpPr>
              <p:cNvPr id="14" name="CuadroTexto 13">
                <a:extLst>
                  <a:ext uri="{FF2B5EF4-FFF2-40B4-BE49-F238E27FC236}">
                    <a16:creationId xmlns:a16="http://schemas.microsoft.com/office/drawing/2014/main" id="{48DF6CFA-B499-0515-4EF0-F096C3E64E4B}"/>
                  </a:ext>
                </a:extLst>
              </p:cNvPr>
              <p:cNvSpPr txBox="1">
                <a:spLocks noRot="1" noChangeAspect="1" noMove="1" noResize="1" noEditPoints="1" noAdjustHandles="1" noChangeArrowheads="1" noChangeShapeType="1" noTextEdit="1"/>
              </p:cNvSpPr>
              <p:nvPr/>
            </p:nvSpPr>
            <p:spPr>
              <a:xfrm>
                <a:off x="1229873" y="4021294"/>
                <a:ext cx="2865274" cy="369332"/>
              </a:xfrm>
              <a:prstGeom prst="rect">
                <a:avLst/>
              </a:prstGeom>
              <a:blipFill>
                <a:blip r:embed="rId7"/>
                <a:stretch>
                  <a:fillRect b="-5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4351E087-24A4-6D84-4CB2-5936ED6F6543}"/>
                  </a:ext>
                </a:extLst>
              </p:cNvPr>
              <p:cNvSpPr txBox="1"/>
              <p:nvPr/>
            </p:nvSpPr>
            <p:spPr>
              <a:xfrm>
                <a:off x="1229873" y="4380581"/>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3</m:t>
                          </m:r>
                        </m:e>
                      </m:d>
                      <m:r>
                        <a:rPr lang="es-ES" b="0" i="1" smtClean="0">
                          <a:latin typeface="Cambria Math" panose="02040503050406030204" pitchFamily="18" charset="0"/>
                        </a:rPr>
                        <m:t>=−7+</m:t>
                      </m:r>
                      <m:d>
                        <m:dPr>
                          <m:ctrlPr>
                            <a:rPr lang="es-ES" b="0" i="1" smtClean="0">
                              <a:latin typeface="Cambria Math" panose="02040503050406030204" pitchFamily="18" charset="0"/>
                            </a:rPr>
                          </m:ctrlPr>
                        </m:dPr>
                        <m:e>
                          <m:r>
                            <a:rPr lang="es-ES" b="0" i="1" smtClean="0">
                              <a:latin typeface="Cambria Math" panose="02040503050406030204" pitchFamily="18" charset="0"/>
                            </a:rPr>
                            <m:t>2</m:t>
                          </m:r>
                        </m:e>
                      </m:d>
                      <m:d>
                        <m:dPr>
                          <m:ctrlPr>
                            <a:rPr lang="es-ES" b="0" i="1" smtClean="0">
                              <a:latin typeface="Cambria Math" panose="02040503050406030204" pitchFamily="18" charset="0"/>
                            </a:rPr>
                          </m:ctrlPr>
                        </m:dPr>
                        <m:e>
                          <m:r>
                            <a:rPr lang="es-ES" b="0" i="1" smtClean="0">
                              <a:latin typeface="Cambria Math" panose="02040503050406030204" pitchFamily="18" charset="0"/>
                            </a:rPr>
                            <m:t>3</m:t>
                          </m:r>
                        </m:e>
                      </m:d>
                      <m:r>
                        <a:rPr lang="es-ES" b="0" i="1" smtClean="0">
                          <a:latin typeface="Cambria Math" panose="02040503050406030204" pitchFamily="18" charset="0"/>
                        </a:rPr>
                        <m:t>=−1</m:t>
                      </m:r>
                    </m:oMath>
                  </m:oMathPara>
                </a14:m>
                <a:endParaRPr lang="es-MX" dirty="0"/>
              </a:p>
            </p:txBody>
          </p:sp>
        </mc:Choice>
        <mc:Fallback xmlns="">
          <p:sp>
            <p:nvSpPr>
              <p:cNvPr id="16" name="CuadroTexto 15">
                <a:extLst>
                  <a:ext uri="{FF2B5EF4-FFF2-40B4-BE49-F238E27FC236}">
                    <a16:creationId xmlns:a16="http://schemas.microsoft.com/office/drawing/2014/main" id="{4351E087-24A4-6D84-4CB2-5936ED6F6543}"/>
                  </a:ext>
                </a:extLst>
              </p:cNvPr>
              <p:cNvSpPr txBox="1">
                <a:spLocks noRot="1" noChangeAspect="1" noMove="1" noResize="1" noEditPoints="1" noAdjustHandles="1" noChangeArrowheads="1" noChangeShapeType="1" noTextEdit="1"/>
              </p:cNvSpPr>
              <p:nvPr/>
            </p:nvSpPr>
            <p:spPr>
              <a:xfrm>
                <a:off x="1229873" y="4380581"/>
                <a:ext cx="2865274" cy="369332"/>
              </a:xfrm>
              <a:prstGeom prst="rect">
                <a:avLst/>
              </a:prstGeom>
              <a:blipFill>
                <a:blip r:embed="rId8"/>
                <a:stretch>
                  <a:fillRect b="-5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42B408C2-69C2-22EE-3464-C9EEB2237959}"/>
                  </a:ext>
                </a:extLst>
              </p:cNvPr>
              <p:cNvSpPr txBox="1"/>
              <p:nvPr/>
            </p:nvSpPr>
            <p:spPr>
              <a:xfrm>
                <a:off x="1159123" y="4798916"/>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4</m:t>
                          </m:r>
                        </m:e>
                      </m:d>
                      <m:r>
                        <a:rPr lang="es-ES" b="0" i="1" smtClean="0">
                          <a:latin typeface="Cambria Math" panose="02040503050406030204" pitchFamily="18" charset="0"/>
                        </a:rPr>
                        <m:t>=−7+</m:t>
                      </m:r>
                      <m:d>
                        <m:dPr>
                          <m:ctrlPr>
                            <a:rPr lang="es-ES" b="0" i="1" smtClean="0">
                              <a:latin typeface="Cambria Math" panose="02040503050406030204" pitchFamily="18" charset="0"/>
                            </a:rPr>
                          </m:ctrlPr>
                        </m:dPr>
                        <m:e>
                          <m:r>
                            <a:rPr lang="es-ES" b="0" i="1" smtClean="0">
                              <a:latin typeface="Cambria Math" panose="02040503050406030204" pitchFamily="18" charset="0"/>
                            </a:rPr>
                            <m:t>2</m:t>
                          </m:r>
                        </m:e>
                      </m:d>
                      <m:d>
                        <m:dPr>
                          <m:ctrlPr>
                            <a:rPr lang="es-ES" b="0" i="1" smtClean="0">
                              <a:latin typeface="Cambria Math" panose="02040503050406030204" pitchFamily="18" charset="0"/>
                            </a:rPr>
                          </m:ctrlPr>
                        </m:dPr>
                        <m:e>
                          <m:r>
                            <a:rPr lang="es-ES" b="0" i="1" smtClean="0">
                              <a:latin typeface="Cambria Math" panose="02040503050406030204" pitchFamily="18" charset="0"/>
                            </a:rPr>
                            <m:t>4</m:t>
                          </m:r>
                        </m:e>
                      </m:d>
                      <m:r>
                        <a:rPr lang="es-ES" b="0" i="1" smtClean="0">
                          <a:latin typeface="Cambria Math" panose="02040503050406030204" pitchFamily="18" charset="0"/>
                        </a:rPr>
                        <m:t>=1</m:t>
                      </m:r>
                    </m:oMath>
                  </m:oMathPara>
                </a14:m>
                <a:endParaRPr lang="es-MX" dirty="0"/>
              </a:p>
            </p:txBody>
          </p:sp>
        </mc:Choice>
        <mc:Fallback xmlns="">
          <p:sp>
            <p:nvSpPr>
              <p:cNvPr id="18" name="CuadroTexto 17">
                <a:extLst>
                  <a:ext uri="{FF2B5EF4-FFF2-40B4-BE49-F238E27FC236}">
                    <a16:creationId xmlns:a16="http://schemas.microsoft.com/office/drawing/2014/main" id="{42B408C2-69C2-22EE-3464-C9EEB2237959}"/>
                  </a:ext>
                </a:extLst>
              </p:cNvPr>
              <p:cNvSpPr txBox="1">
                <a:spLocks noRot="1" noChangeAspect="1" noMove="1" noResize="1" noEditPoints="1" noAdjustHandles="1" noChangeArrowheads="1" noChangeShapeType="1" noTextEdit="1"/>
              </p:cNvSpPr>
              <p:nvPr/>
            </p:nvSpPr>
            <p:spPr>
              <a:xfrm>
                <a:off x="1159123" y="4798916"/>
                <a:ext cx="2865274" cy="369332"/>
              </a:xfrm>
              <a:prstGeom prst="rect">
                <a:avLst/>
              </a:prstGeom>
              <a:blipFill>
                <a:blip r:embed="rId9"/>
                <a:stretch>
                  <a:fillRect b="-327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7B552E74-F58C-759A-5177-21C270571F88}"/>
                  </a:ext>
                </a:extLst>
              </p:cNvPr>
              <p:cNvSpPr txBox="1"/>
              <p:nvPr/>
            </p:nvSpPr>
            <p:spPr>
              <a:xfrm>
                <a:off x="1145764" y="5254343"/>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5</m:t>
                          </m:r>
                        </m:e>
                      </m:d>
                      <m:r>
                        <a:rPr lang="es-ES" b="0" i="1" smtClean="0">
                          <a:latin typeface="Cambria Math" panose="02040503050406030204" pitchFamily="18" charset="0"/>
                        </a:rPr>
                        <m:t>=−7+</m:t>
                      </m:r>
                      <m:d>
                        <m:dPr>
                          <m:ctrlPr>
                            <a:rPr lang="es-ES" b="0" i="1" smtClean="0">
                              <a:latin typeface="Cambria Math" panose="02040503050406030204" pitchFamily="18" charset="0"/>
                            </a:rPr>
                          </m:ctrlPr>
                        </m:dPr>
                        <m:e>
                          <m:r>
                            <a:rPr lang="es-ES" b="0" i="1" smtClean="0">
                              <a:latin typeface="Cambria Math" panose="02040503050406030204" pitchFamily="18" charset="0"/>
                            </a:rPr>
                            <m:t>2</m:t>
                          </m:r>
                        </m:e>
                      </m:d>
                      <m:d>
                        <m:dPr>
                          <m:ctrlPr>
                            <a:rPr lang="es-ES" b="0" i="1" smtClean="0">
                              <a:latin typeface="Cambria Math" panose="02040503050406030204" pitchFamily="18" charset="0"/>
                            </a:rPr>
                          </m:ctrlPr>
                        </m:dPr>
                        <m:e>
                          <m:r>
                            <a:rPr lang="es-ES" b="0" i="1" smtClean="0">
                              <a:latin typeface="Cambria Math" panose="02040503050406030204" pitchFamily="18" charset="0"/>
                            </a:rPr>
                            <m:t>5</m:t>
                          </m:r>
                        </m:e>
                      </m:d>
                      <m:r>
                        <a:rPr lang="es-ES" b="0" i="1" smtClean="0">
                          <a:latin typeface="Cambria Math" panose="02040503050406030204" pitchFamily="18" charset="0"/>
                        </a:rPr>
                        <m:t>=3</m:t>
                      </m:r>
                    </m:oMath>
                  </m:oMathPara>
                </a14:m>
                <a:endParaRPr lang="es-MX" dirty="0"/>
              </a:p>
            </p:txBody>
          </p:sp>
        </mc:Choice>
        <mc:Fallback xmlns="">
          <p:sp>
            <p:nvSpPr>
              <p:cNvPr id="20" name="CuadroTexto 19">
                <a:extLst>
                  <a:ext uri="{FF2B5EF4-FFF2-40B4-BE49-F238E27FC236}">
                    <a16:creationId xmlns:a16="http://schemas.microsoft.com/office/drawing/2014/main" id="{7B552E74-F58C-759A-5177-21C270571F88}"/>
                  </a:ext>
                </a:extLst>
              </p:cNvPr>
              <p:cNvSpPr txBox="1">
                <a:spLocks noRot="1" noChangeAspect="1" noMove="1" noResize="1" noEditPoints="1" noAdjustHandles="1" noChangeArrowheads="1" noChangeShapeType="1" noTextEdit="1"/>
              </p:cNvSpPr>
              <p:nvPr/>
            </p:nvSpPr>
            <p:spPr>
              <a:xfrm>
                <a:off x="1145764" y="5254343"/>
                <a:ext cx="2865274" cy="369332"/>
              </a:xfrm>
              <a:prstGeom prst="rect">
                <a:avLst/>
              </a:prstGeom>
              <a:blipFill>
                <a:blip r:embed="rId10"/>
                <a:stretch>
                  <a:fillRect b="-327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8BFF3556-6D02-3E99-D515-CEE0D3FCE866}"/>
                  </a:ext>
                </a:extLst>
              </p:cNvPr>
              <p:cNvSpPr txBox="1"/>
              <p:nvPr/>
            </p:nvSpPr>
            <p:spPr>
              <a:xfrm>
                <a:off x="1145764" y="5675416"/>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𝜃</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6</m:t>
                          </m:r>
                        </m:e>
                      </m:d>
                      <m:r>
                        <a:rPr lang="es-ES" b="0" i="1" smtClean="0">
                          <a:latin typeface="Cambria Math" panose="02040503050406030204" pitchFamily="18" charset="0"/>
                        </a:rPr>
                        <m:t>=−7+</m:t>
                      </m:r>
                      <m:d>
                        <m:dPr>
                          <m:ctrlPr>
                            <a:rPr lang="es-ES" b="0" i="1" smtClean="0">
                              <a:latin typeface="Cambria Math" panose="02040503050406030204" pitchFamily="18" charset="0"/>
                            </a:rPr>
                          </m:ctrlPr>
                        </m:dPr>
                        <m:e>
                          <m:r>
                            <a:rPr lang="es-ES" b="0" i="1" smtClean="0">
                              <a:latin typeface="Cambria Math" panose="02040503050406030204" pitchFamily="18" charset="0"/>
                            </a:rPr>
                            <m:t>2</m:t>
                          </m:r>
                        </m:e>
                      </m:d>
                      <m:d>
                        <m:dPr>
                          <m:ctrlPr>
                            <a:rPr lang="es-ES" b="0" i="1" smtClean="0">
                              <a:latin typeface="Cambria Math" panose="02040503050406030204" pitchFamily="18" charset="0"/>
                            </a:rPr>
                          </m:ctrlPr>
                        </m:dPr>
                        <m:e>
                          <m:r>
                            <a:rPr lang="es-ES" b="0" i="1" smtClean="0">
                              <a:latin typeface="Cambria Math" panose="02040503050406030204" pitchFamily="18" charset="0"/>
                            </a:rPr>
                            <m:t>6</m:t>
                          </m:r>
                        </m:e>
                      </m:d>
                      <m:r>
                        <a:rPr lang="es-ES" b="0" i="1" smtClean="0">
                          <a:latin typeface="Cambria Math" panose="02040503050406030204" pitchFamily="18" charset="0"/>
                        </a:rPr>
                        <m:t>=5</m:t>
                      </m:r>
                    </m:oMath>
                  </m:oMathPara>
                </a14:m>
                <a:endParaRPr lang="es-MX" dirty="0"/>
              </a:p>
            </p:txBody>
          </p:sp>
        </mc:Choice>
        <mc:Fallback xmlns="">
          <p:sp>
            <p:nvSpPr>
              <p:cNvPr id="21" name="CuadroTexto 20">
                <a:extLst>
                  <a:ext uri="{FF2B5EF4-FFF2-40B4-BE49-F238E27FC236}">
                    <a16:creationId xmlns:a16="http://schemas.microsoft.com/office/drawing/2014/main" id="{8BFF3556-6D02-3E99-D515-CEE0D3FCE866}"/>
                  </a:ext>
                </a:extLst>
              </p:cNvPr>
              <p:cNvSpPr txBox="1">
                <a:spLocks noRot="1" noChangeAspect="1" noMove="1" noResize="1" noEditPoints="1" noAdjustHandles="1" noChangeArrowheads="1" noChangeShapeType="1" noTextEdit="1"/>
              </p:cNvSpPr>
              <p:nvPr/>
            </p:nvSpPr>
            <p:spPr>
              <a:xfrm>
                <a:off x="1145764" y="5675416"/>
                <a:ext cx="2865274" cy="369332"/>
              </a:xfrm>
              <a:prstGeom prst="rect">
                <a:avLst/>
              </a:prstGeom>
              <a:blipFill>
                <a:blip r:embed="rId11"/>
                <a:stretch>
                  <a:fillRect b="-3279"/>
                </a:stretch>
              </a:blipFill>
            </p:spPr>
            <p:txBody>
              <a:bodyPr/>
              <a:lstStyle/>
              <a:p>
                <a:r>
                  <a:rPr lang="es-MX">
                    <a:noFill/>
                  </a:rPr>
                  <a:t> </a:t>
                </a:r>
              </a:p>
            </p:txBody>
          </p:sp>
        </mc:Fallback>
      </mc:AlternateContent>
      <p:pic>
        <p:nvPicPr>
          <p:cNvPr id="3" name="Imagen 2" descr="Imagen que contiene Logotipo&#10;&#10;Descripción generada automáticamente">
            <a:extLst>
              <a:ext uri="{FF2B5EF4-FFF2-40B4-BE49-F238E27FC236}">
                <a16:creationId xmlns:a16="http://schemas.microsoft.com/office/drawing/2014/main" id="{D85162AD-2CF9-00EC-C92D-A8423F4E14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168554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P spid="20" grpId="0"/>
      <p:bldP spid="2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B88500-D974-9F62-64D6-CA23304DE194}"/>
              </a:ext>
            </a:extLst>
          </p:cNvPr>
          <p:cNvSpPr>
            <a:spLocks noGrp="1"/>
          </p:cNvSpPr>
          <p:nvPr>
            <p:ph type="title"/>
          </p:nvPr>
        </p:nvSpPr>
        <p:spPr>
          <a:xfrm>
            <a:off x="584200" y="1524001"/>
            <a:ext cx="3412067" cy="723899"/>
          </a:xfrm>
        </p:spPr>
        <p:txBody>
          <a:bodyPr vert="horz" lIns="91440" tIns="45720" rIns="91440" bIns="45720" rtlCol="0" anchor="b">
            <a:normAutofit fontScale="90000"/>
          </a:bodyPr>
          <a:lstStyle/>
          <a:p>
            <a:r>
              <a:rPr lang="en-US" sz="3600" dirty="0" err="1"/>
              <a:t>Cálculo</a:t>
            </a:r>
            <a:r>
              <a:rPr lang="en-US" sz="3600" dirty="0"/>
              <a:t> de la </a:t>
            </a:r>
            <a:r>
              <a:rPr lang="en-US" sz="3600" dirty="0" err="1"/>
              <a:t>regresión</a:t>
            </a:r>
            <a:r>
              <a:rPr lang="en-US" sz="3600" dirty="0"/>
              <a:t> </a:t>
            </a:r>
            <a:r>
              <a:rPr lang="en-US" sz="3600" dirty="0" err="1"/>
              <a:t>logística</a:t>
            </a:r>
            <a:endParaRPr lang="en-US" sz="3600" dirty="0"/>
          </a:p>
        </p:txBody>
      </p:sp>
      <p:sp>
        <p:nvSpPr>
          <p:cNvPr id="5" name="Marcador de número de diapositiva 4">
            <a:extLst>
              <a:ext uri="{FF2B5EF4-FFF2-40B4-BE49-F238E27FC236}">
                <a16:creationId xmlns:a16="http://schemas.microsoft.com/office/drawing/2014/main" id="{EC9467D8-BE9D-B99A-5AC7-3AF46BFDC31B}"/>
              </a:ext>
            </a:extLst>
          </p:cNvPr>
          <p:cNvSpPr>
            <a:spLocks noGrp="1"/>
          </p:cNvSpPr>
          <p:nvPr>
            <p:ph type="sldNum" sz="quarter" idx="12"/>
          </p:nvPr>
        </p:nvSpPr>
        <p:spPr>
          <a:xfrm>
            <a:off x="3454399" y="766070"/>
            <a:ext cx="542673" cy="365125"/>
          </a:xfrm>
        </p:spPr>
        <p:txBody>
          <a:bodyPr vert="horz" lIns="91440" tIns="45720" rIns="91440" bIns="45720" rtlCol="0" anchor="ctr">
            <a:normAutofit/>
          </a:bodyPr>
          <a:lstStyle/>
          <a:p>
            <a:pPr defTabSz="457200">
              <a:spcAft>
                <a:spcPts val="600"/>
              </a:spcAft>
            </a:pPr>
            <a:fld id="{3A98EE3D-8CD1-4C3F-BD1C-C98C9596463C}" type="slidenum">
              <a:rPr lang="en-US" sz="900"/>
              <a:pPr defTabSz="457200">
                <a:spcAft>
                  <a:spcPts val="600"/>
                </a:spcAft>
              </a:pPr>
              <a:t>135</a:t>
            </a:fld>
            <a:endParaRPr lang="en-US" sz="900"/>
          </a:p>
        </p:txBody>
      </p:sp>
      <p:graphicFrame>
        <p:nvGraphicFramePr>
          <p:cNvPr id="6" name="Gráfico 5">
            <a:extLst>
              <a:ext uri="{FF2B5EF4-FFF2-40B4-BE49-F238E27FC236}">
                <a16:creationId xmlns:a16="http://schemas.microsoft.com/office/drawing/2014/main" id="{90714905-2758-74F3-F35B-67CD14AAD4FA}"/>
              </a:ext>
            </a:extLst>
          </p:cNvPr>
          <p:cNvGraphicFramePr/>
          <p:nvPr/>
        </p:nvGraphicFramePr>
        <p:xfrm>
          <a:off x="6140838" y="280124"/>
          <a:ext cx="4272415" cy="3772559"/>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3190C668-C5D0-39D8-40B4-8B2A6C6603FC}"/>
                  </a:ext>
                </a:extLst>
              </p:cNvPr>
              <p:cNvSpPr txBox="1"/>
              <p:nvPr/>
            </p:nvSpPr>
            <p:spPr>
              <a:xfrm>
                <a:off x="1347399" y="2431660"/>
                <a:ext cx="8926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𝜃</m:t>
                          </m:r>
                        </m:e>
                        <m:sub>
                          <m:r>
                            <a:rPr lang="es-ES" b="0" i="1" smtClean="0">
                              <a:solidFill>
                                <a:schemeClr val="tx1"/>
                              </a:solidFill>
                              <a:latin typeface="Cambria Math" panose="02040503050406030204" pitchFamily="18" charset="0"/>
                            </a:rPr>
                            <m:t>0</m:t>
                          </m:r>
                        </m:sub>
                      </m:sSub>
                      <m:r>
                        <a:rPr lang="es-ES" b="0" i="1" smtClean="0">
                          <a:solidFill>
                            <a:schemeClr val="tx1"/>
                          </a:solidFill>
                          <a:latin typeface="Cambria Math" panose="02040503050406030204" pitchFamily="18" charset="0"/>
                        </a:rPr>
                        <m:t>=−7</m:t>
                      </m:r>
                    </m:oMath>
                  </m:oMathPara>
                </a14:m>
                <a:endParaRPr lang="es-MX" dirty="0">
                  <a:solidFill>
                    <a:schemeClr val="tx1"/>
                  </a:solidFill>
                </a:endParaRPr>
              </a:p>
            </p:txBody>
          </p:sp>
        </mc:Choice>
        <mc:Fallback xmlns="">
          <p:sp>
            <p:nvSpPr>
              <p:cNvPr id="3" name="CuadroTexto 2">
                <a:extLst>
                  <a:ext uri="{FF2B5EF4-FFF2-40B4-BE49-F238E27FC236}">
                    <a16:creationId xmlns:a16="http://schemas.microsoft.com/office/drawing/2014/main" id="{3190C668-C5D0-39D8-40B4-8B2A6C6603FC}"/>
                  </a:ext>
                </a:extLst>
              </p:cNvPr>
              <p:cNvSpPr txBox="1">
                <a:spLocks noRot="1" noChangeAspect="1" noMove="1" noResize="1" noEditPoints="1" noAdjustHandles="1" noChangeArrowheads="1" noChangeShapeType="1" noTextEdit="1"/>
              </p:cNvSpPr>
              <p:nvPr/>
            </p:nvSpPr>
            <p:spPr>
              <a:xfrm>
                <a:off x="1347399" y="2431660"/>
                <a:ext cx="892680" cy="276999"/>
              </a:xfrm>
              <a:prstGeom prst="rect">
                <a:avLst/>
              </a:prstGeom>
              <a:blipFill>
                <a:blip r:embed="rId3"/>
                <a:stretch>
                  <a:fillRect l="-4795" r="-6164" b="-17778"/>
                </a:stretch>
              </a:blipFill>
            </p:spPr>
            <p:txBody>
              <a:bodyPr/>
              <a:lstStyle/>
              <a:p>
                <a:r>
                  <a:rPr lang="es-MX">
                    <a:noFill/>
                  </a:rPr>
                  <a:t> </a:t>
                </a:r>
              </a:p>
            </p:txBody>
          </p:sp>
        </mc:Fallback>
      </mc:AlternateContent>
      <p:graphicFrame>
        <p:nvGraphicFramePr>
          <p:cNvPr id="30" name="Tabla 8">
            <a:extLst>
              <a:ext uri="{FF2B5EF4-FFF2-40B4-BE49-F238E27FC236}">
                <a16:creationId xmlns:a16="http://schemas.microsoft.com/office/drawing/2014/main" id="{57097144-BC64-5318-3003-2C27C59D582B}"/>
              </a:ext>
            </a:extLst>
          </p:cNvPr>
          <p:cNvGraphicFramePr>
            <a:graphicFrameLocks noGrp="1"/>
          </p:cNvGraphicFramePr>
          <p:nvPr/>
        </p:nvGraphicFramePr>
        <p:xfrm>
          <a:off x="474443" y="2241929"/>
          <a:ext cx="700723" cy="259588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1613680546"/>
                    </a:ext>
                  </a:extLst>
                </a:gridCol>
                <a:gridCol w="349568">
                  <a:extLst>
                    <a:ext uri="{9D8B030D-6E8A-4147-A177-3AD203B41FA5}">
                      <a16:colId xmlns:a16="http://schemas.microsoft.com/office/drawing/2014/main" val="2422757809"/>
                    </a:ext>
                  </a:extLst>
                </a:gridCol>
              </a:tblGrid>
              <a:tr h="370840">
                <a:tc>
                  <a:txBody>
                    <a:bodyPr/>
                    <a:lstStyle/>
                    <a:p>
                      <a:r>
                        <a:rPr lang="es-ES" dirty="0"/>
                        <a:t>x</a:t>
                      </a:r>
                      <a:endParaRPr lang="es-MX" dirty="0"/>
                    </a:p>
                  </a:txBody>
                  <a:tcPr/>
                </a:tc>
                <a:tc>
                  <a:txBody>
                    <a:bodyPr/>
                    <a:lstStyle/>
                    <a:p>
                      <a:r>
                        <a:rPr lang="es-ES" dirty="0"/>
                        <a:t>Y</a:t>
                      </a:r>
                      <a:endParaRPr lang="es-MX" dirty="0"/>
                    </a:p>
                  </a:txBody>
                  <a:tcPr/>
                </a:tc>
                <a:extLst>
                  <a:ext uri="{0D108BD9-81ED-4DB2-BD59-A6C34878D82A}">
                    <a16:rowId xmlns:a16="http://schemas.microsoft.com/office/drawing/2014/main" val="3260945629"/>
                  </a:ext>
                </a:extLst>
              </a:tr>
              <a:tr h="370840">
                <a:tc>
                  <a:txBody>
                    <a:bodyPr/>
                    <a:lstStyle/>
                    <a:p>
                      <a:r>
                        <a:rPr lang="es-ES" dirty="0"/>
                        <a:t>1</a:t>
                      </a:r>
                      <a:endParaRPr lang="es-MX" dirty="0"/>
                    </a:p>
                  </a:txBody>
                  <a:tcPr/>
                </a:tc>
                <a:tc>
                  <a:txBody>
                    <a:bodyPr/>
                    <a:lstStyle/>
                    <a:p>
                      <a:r>
                        <a:rPr lang="es-ES" dirty="0"/>
                        <a:t>0</a:t>
                      </a:r>
                      <a:endParaRPr lang="es-MX" dirty="0"/>
                    </a:p>
                  </a:txBody>
                  <a:tcPr/>
                </a:tc>
                <a:extLst>
                  <a:ext uri="{0D108BD9-81ED-4DB2-BD59-A6C34878D82A}">
                    <a16:rowId xmlns:a16="http://schemas.microsoft.com/office/drawing/2014/main" val="1594408062"/>
                  </a:ext>
                </a:extLst>
              </a:tr>
              <a:tr h="370840">
                <a:tc>
                  <a:txBody>
                    <a:bodyPr/>
                    <a:lstStyle/>
                    <a:p>
                      <a:r>
                        <a:rPr lang="es-ES" dirty="0"/>
                        <a:t>2</a:t>
                      </a:r>
                      <a:endParaRPr lang="es-MX" dirty="0"/>
                    </a:p>
                  </a:txBody>
                  <a:tcPr/>
                </a:tc>
                <a:tc>
                  <a:txBody>
                    <a:bodyPr/>
                    <a:lstStyle/>
                    <a:p>
                      <a:r>
                        <a:rPr lang="es-ES" dirty="0"/>
                        <a:t>0</a:t>
                      </a:r>
                      <a:endParaRPr lang="es-MX" dirty="0"/>
                    </a:p>
                  </a:txBody>
                  <a:tcPr/>
                </a:tc>
                <a:extLst>
                  <a:ext uri="{0D108BD9-81ED-4DB2-BD59-A6C34878D82A}">
                    <a16:rowId xmlns:a16="http://schemas.microsoft.com/office/drawing/2014/main" val="870240698"/>
                  </a:ext>
                </a:extLst>
              </a:tr>
              <a:tr h="370840">
                <a:tc>
                  <a:txBody>
                    <a:bodyPr/>
                    <a:lstStyle/>
                    <a:p>
                      <a:r>
                        <a:rPr lang="es-ES" dirty="0"/>
                        <a:t>3</a:t>
                      </a:r>
                      <a:endParaRPr lang="es-MX" dirty="0"/>
                    </a:p>
                  </a:txBody>
                  <a:tcPr/>
                </a:tc>
                <a:tc>
                  <a:txBody>
                    <a:bodyPr/>
                    <a:lstStyle/>
                    <a:p>
                      <a:r>
                        <a:rPr lang="es-ES" dirty="0"/>
                        <a:t>0</a:t>
                      </a:r>
                      <a:endParaRPr lang="es-MX" dirty="0"/>
                    </a:p>
                  </a:txBody>
                  <a:tcPr/>
                </a:tc>
                <a:extLst>
                  <a:ext uri="{0D108BD9-81ED-4DB2-BD59-A6C34878D82A}">
                    <a16:rowId xmlns:a16="http://schemas.microsoft.com/office/drawing/2014/main" val="3408219765"/>
                  </a:ext>
                </a:extLst>
              </a:tr>
              <a:tr h="370840">
                <a:tc>
                  <a:txBody>
                    <a:bodyPr/>
                    <a:lstStyle/>
                    <a:p>
                      <a:r>
                        <a:rPr lang="es-ES" dirty="0"/>
                        <a:t>4</a:t>
                      </a:r>
                      <a:endParaRPr lang="es-MX" dirty="0"/>
                    </a:p>
                  </a:txBody>
                  <a:tcPr/>
                </a:tc>
                <a:tc>
                  <a:txBody>
                    <a:bodyPr/>
                    <a:lstStyle/>
                    <a:p>
                      <a:r>
                        <a:rPr lang="es-ES" dirty="0"/>
                        <a:t>1</a:t>
                      </a:r>
                      <a:endParaRPr lang="es-MX" dirty="0"/>
                    </a:p>
                  </a:txBody>
                  <a:tcPr/>
                </a:tc>
                <a:extLst>
                  <a:ext uri="{0D108BD9-81ED-4DB2-BD59-A6C34878D82A}">
                    <a16:rowId xmlns:a16="http://schemas.microsoft.com/office/drawing/2014/main" val="1532713736"/>
                  </a:ext>
                </a:extLst>
              </a:tr>
              <a:tr h="370840">
                <a:tc>
                  <a:txBody>
                    <a:bodyPr/>
                    <a:lstStyle/>
                    <a:p>
                      <a:r>
                        <a:rPr lang="es-ES" dirty="0"/>
                        <a:t>5</a:t>
                      </a:r>
                      <a:endParaRPr lang="es-MX" dirty="0"/>
                    </a:p>
                  </a:txBody>
                  <a:tcPr/>
                </a:tc>
                <a:tc>
                  <a:txBody>
                    <a:bodyPr/>
                    <a:lstStyle/>
                    <a:p>
                      <a:r>
                        <a:rPr lang="es-ES" dirty="0"/>
                        <a:t>1</a:t>
                      </a:r>
                      <a:endParaRPr lang="es-MX" dirty="0"/>
                    </a:p>
                  </a:txBody>
                  <a:tcPr/>
                </a:tc>
                <a:extLst>
                  <a:ext uri="{0D108BD9-81ED-4DB2-BD59-A6C34878D82A}">
                    <a16:rowId xmlns:a16="http://schemas.microsoft.com/office/drawing/2014/main" val="3123438939"/>
                  </a:ext>
                </a:extLst>
              </a:tr>
              <a:tr h="370840">
                <a:tc>
                  <a:txBody>
                    <a:bodyPr/>
                    <a:lstStyle/>
                    <a:p>
                      <a:r>
                        <a:rPr lang="es-ES" dirty="0"/>
                        <a:t>6</a:t>
                      </a:r>
                      <a:endParaRPr lang="es-MX" dirty="0"/>
                    </a:p>
                  </a:txBody>
                  <a:tcPr/>
                </a:tc>
                <a:tc>
                  <a:txBody>
                    <a:bodyPr/>
                    <a:lstStyle/>
                    <a:p>
                      <a:r>
                        <a:rPr lang="es-ES" dirty="0"/>
                        <a:t>1</a:t>
                      </a:r>
                      <a:endParaRPr lang="es-MX" dirty="0"/>
                    </a:p>
                  </a:txBody>
                  <a:tcPr/>
                </a:tc>
                <a:extLst>
                  <a:ext uri="{0D108BD9-81ED-4DB2-BD59-A6C34878D82A}">
                    <a16:rowId xmlns:a16="http://schemas.microsoft.com/office/drawing/2014/main" val="263555716"/>
                  </a:ext>
                </a:extLst>
              </a:tr>
            </a:tbl>
          </a:graphicData>
        </a:graphic>
      </p:graphicFrame>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74EAB995-9601-1D92-67CD-109B27B7E1B6}"/>
                  </a:ext>
                </a:extLst>
              </p:cNvPr>
              <p:cNvSpPr txBox="1"/>
              <p:nvPr/>
            </p:nvSpPr>
            <p:spPr>
              <a:xfrm>
                <a:off x="1343382" y="2793681"/>
                <a:ext cx="7142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𝜃</m:t>
                          </m:r>
                        </m:e>
                        <m:sub>
                          <m:r>
                            <a:rPr lang="es-ES" b="0" i="1" smtClean="0">
                              <a:solidFill>
                                <a:schemeClr val="tx1"/>
                              </a:solidFill>
                              <a:latin typeface="Cambria Math" panose="02040503050406030204" pitchFamily="18" charset="0"/>
                            </a:rPr>
                            <m:t>1</m:t>
                          </m:r>
                        </m:sub>
                      </m:sSub>
                      <m:r>
                        <a:rPr lang="es-ES" b="0" i="1" smtClean="0">
                          <a:solidFill>
                            <a:schemeClr val="tx1"/>
                          </a:solidFill>
                          <a:latin typeface="Cambria Math" panose="02040503050406030204" pitchFamily="18" charset="0"/>
                        </a:rPr>
                        <m:t>=2</m:t>
                      </m:r>
                    </m:oMath>
                  </m:oMathPara>
                </a14:m>
                <a:endParaRPr lang="es-MX" dirty="0">
                  <a:solidFill>
                    <a:schemeClr val="tx1"/>
                  </a:solidFill>
                </a:endParaRPr>
              </a:p>
            </p:txBody>
          </p:sp>
        </mc:Choice>
        <mc:Fallback xmlns="">
          <p:sp>
            <p:nvSpPr>
              <p:cNvPr id="31" name="CuadroTexto 30">
                <a:extLst>
                  <a:ext uri="{FF2B5EF4-FFF2-40B4-BE49-F238E27FC236}">
                    <a16:creationId xmlns:a16="http://schemas.microsoft.com/office/drawing/2014/main" id="{74EAB995-9601-1D92-67CD-109B27B7E1B6}"/>
                  </a:ext>
                </a:extLst>
              </p:cNvPr>
              <p:cNvSpPr txBox="1">
                <a:spLocks noRot="1" noChangeAspect="1" noMove="1" noResize="1" noEditPoints="1" noAdjustHandles="1" noChangeArrowheads="1" noChangeShapeType="1" noTextEdit="1"/>
              </p:cNvSpPr>
              <p:nvPr/>
            </p:nvSpPr>
            <p:spPr>
              <a:xfrm>
                <a:off x="1343382" y="2793681"/>
                <a:ext cx="714234" cy="276999"/>
              </a:xfrm>
              <a:prstGeom prst="rect">
                <a:avLst/>
              </a:prstGeom>
              <a:blipFill>
                <a:blip r:embed="rId4"/>
                <a:stretch>
                  <a:fillRect l="-6780" r="-6780" b="-1739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600EE08B-2459-C17C-F2DF-9F88A3E893C9}"/>
                  </a:ext>
                </a:extLst>
              </p:cNvPr>
              <p:cNvSpPr txBox="1"/>
              <p:nvPr/>
            </p:nvSpPr>
            <p:spPr>
              <a:xfrm>
                <a:off x="1159123" y="3137800"/>
                <a:ext cx="21412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Sub>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𝑥</m:t>
                          </m:r>
                        </m:e>
                      </m:d>
                      <m:r>
                        <a:rPr lang="es-ES" b="0" i="1" smtClean="0">
                          <a:solidFill>
                            <a:schemeClr val="tx1"/>
                          </a:solidFill>
                          <a:latin typeface="Cambria Math" panose="02040503050406030204" pitchFamily="18" charset="0"/>
                        </a:rPr>
                        <m:t>=</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𝜃</m:t>
                          </m:r>
                        </m:e>
                        <m:sub>
                          <m:r>
                            <a:rPr lang="es-ES" b="0" i="1" smtClean="0">
                              <a:solidFill>
                                <a:schemeClr val="tx1"/>
                              </a:solidFill>
                              <a:latin typeface="Cambria Math" panose="02040503050406030204" pitchFamily="18" charset="0"/>
                            </a:rPr>
                            <m:t>0</m:t>
                          </m:r>
                        </m:sub>
                      </m:sSub>
                      <m:r>
                        <a:rPr lang="es-ES" b="0" i="1" smtClean="0">
                          <a:solidFill>
                            <a:schemeClr val="tx1"/>
                          </a:solidFill>
                          <a:latin typeface="Cambria Math" panose="02040503050406030204" pitchFamily="18" charset="0"/>
                        </a:rPr>
                        <m:t>+</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𝜃</m:t>
                          </m:r>
                        </m:e>
                        <m:sub>
                          <m:r>
                            <a:rPr lang="es-ES" b="0" i="1" smtClean="0">
                              <a:solidFill>
                                <a:schemeClr val="tx1"/>
                              </a:solidFill>
                              <a:latin typeface="Cambria Math" panose="02040503050406030204" pitchFamily="18" charset="0"/>
                            </a:rPr>
                            <m:t>1</m:t>
                          </m:r>
                        </m:sub>
                      </m:sSub>
                      <m:r>
                        <a:rPr lang="es-ES" b="0" i="1" smtClean="0">
                          <a:solidFill>
                            <a:schemeClr val="tx1"/>
                          </a:solidFill>
                          <a:latin typeface="Cambria Math" panose="02040503050406030204" pitchFamily="18" charset="0"/>
                        </a:rPr>
                        <m:t>𝑥</m:t>
                      </m:r>
                    </m:oMath>
                  </m:oMathPara>
                </a14:m>
                <a:endParaRPr lang="es-MX" dirty="0">
                  <a:solidFill>
                    <a:schemeClr val="tx1"/>
                  </a:solidFill>
                </a:endParaRPr>
              </a:p>
            </p:txBody>
          </p:sp>
        </mc:Choice>
        <mc:Fallback xmlns="">
          <p:sp>
            <p:nvSpPr>
              <p:cNvPr id="32" name="CuadroTexto 31">
                <a:extLst>
                  <a:ext uri="{FF2B5EF4-FFF2-40B4-BE49-F238E27FC236}">
                    <a16:creationId xmlns:a16="http://schemas.microsoft.com/office/drawing/2014/main" id="{600EE08B-2459-C17C-F2DF-9F88A3E893C9}"/>
                  </a:ext>
                </a:extLst>
              </p:cNvPr>
              <p:cNvSpPr txBox="1">
                <a:spLocks noRot="1" noChangeAspect="1" noMove="1" noResize="1" noEditPoints="1" noAdjustHandles="1" noChangeArrowheads="1" noChangeShapeType="1" noTextEdit="1"/>
              </p:cNvSpPr>
              <p:nvPr/>
            </p:nvSpPr>
            <p:spPr>
              <a:xfrm>
                <a:off x="1159123" y="3137800"/>
                <a:ext cx="2141280" cy="369332"/>
              </a:xfrm>
              <a:prstGeom prst="rect">
                <a:avLst/>
              </a:prstGeom>
              <a:blipFill>
                <a:blip r:embed="rId5"/>
                <a:stretch>
                  <a:fillRect b="-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6500526B-D2D2-60B7-2631-94949BD0504B}"/>
                  </a:ext>
                </a:extLst>
              </p:cNvPr>
              <p:cNvSpPr txBox="1"/>
              <p:nvPr/>
            </p:nvSpPr>
            <p:spPr>
              <a:xfrm>
                <a:off x="1229873" y="3618472"/>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Sub>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1</m:t>
                          </m:r>
                        </m:e>
                      </m:d>
                      <m:r>
                        <a:rPr lang="es-ES" b="0" i="1" smtClean="0">
                          <a:solidFill>
                            <a:schemeClr val="tx1"/>
                          </a:solidFill>
                          <a:latin typeface="Cambria Math" panose="02040503050406030204" pitchFamily="18" charset="0"/>
                        </a:rPr>
                        <m:t>=−7+</m:t>
                      </m:r>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2</m:t>
                          </m:r>
                        </m:e>
                      </m:d>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1</m:t>
                          </m:r>
                        </m:e>
                      </m:d>
                      <m:r>
                        <a:rPr lang="es-ES" b="0" i="1" smtClean="0">
                          <a:solidFill>
                            <a:schemeClr val="tx1"/>
                          </a:solidFill>
                          <a:latin typeface="Cambria Math" panose="02040503050406030204" pitchFamily="18" charset="0"/>
                        </a:rPr>
                        <m:t>=−5</m:t>
                      </m:r>
                    </m:oMath>
                  </m:oMathPara>
                </a14:m>
                <a:endParaRPr lang="es-MX" dirty="0">
                  <a:solidFill>
                    <a:schemeClr val="tx1"/>
                  </a:solidFill>
                </a:endParaRPr>
              </a:p>
            </p:txBody>
          </p:sp>
        </mc:Choice>
        <mc:Fallback xmlns="">
          <p:sp>
            <p:nvSpPr>
              <p:cNvPr id="33" name="CuadroTexto 32">
                <a:extLst>
                  <a:ext uri="{FF2B5EF4-FFF2-40B4-BE49-F238E27FC236}">
                    <a16:creationId xmlns:a16="http://schemas.microsoft.com/office/drawing/2014/main" id="{6500526B-D2D2-60B7-2631-94949BD0504B}"/>
                  </a:ext>
                </a:extLst>
              </p:cNvPr>
              <p:cNvSpPr txBox="1">
                <a:spLocks noRot="1" noChangeAspect="1" noMove="1" noResize="1" noEditPoints="1" noAdjustHandles="1" noChangeArrowheads="1" noChangeShapeType="1" noTextEdit="1"/>
              </p:cNvSpPr>
              <p:nvPr/>
            </p:nvSpPr>
            <p:spPr>
              <a:xfrm>
                <a:off x="1229873" y="3618472"/>
                <a:ext cx="2865274" cy="369332"/>
              </a:xfrm>
              <a:prstGeom prst="rect">
                <a:avLst/>
              </a:prstGeom>
              <a:blipFill>
                <a:blip r:embed="rId6"/>
                <a:stretch>
                  <a:fillRect b="-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7F5086F0-2850-82A3-B320-29A0057B3779}"/>
                  </a:ext>
                </a:extLst>
              </p:cNvPr>
              <p:cNvSpPr txBox="1"/>
              <p:nvPr/>
            </p:nvSpPr>
            <p:spPr>
              <a:xfrm>
                <a:off x="1229873" y="4021294"/>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Sub>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2</m:t>
                          </m:r>
                        </m:e>
                      </m:d>
                      <m:r>
                        <a:rPr lang="es-ES" b="0" i="1" smtClean="0">
                          <a:solidFill>
                            <a:schemeClr val="tx1"/>
                          </a:solidFill>
                          <a:latin typeface="Cambria Math" panose="02040503050406030204" pitchFamily="18" charset="0"/>
                        </a:rPr>
                        <m:t>=−7+</m:t>
                      </m:r>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2</m:t>
                          </m:r>
                        </m:e>
                      </m:d>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2</m:t>
                          </m:r>
                        </m:e>
                      </m:d>
                      <m:r>
                        <a:rPr lang="es-ES" b="0" i="1" smtClean="0">
                          <a:solidFill>
                            <a:schemeClr val="tx1"/>
                          </a:solidFill>
                          <a:latin typeface="Cambria Math" panose="02040503050406030204" pitchFamily="18" charset="0"/>
                        </a:rPr>
                        <m:t>=−3</m:t>
                      </m:r>
                    </m:oMath>
                  </m:oMathPara>
                </a14:m>
                <a:endParaRPr lang="es-MX" dirty="0">
                  <a:solidFill>
                    <a:schemeClr val="tx1"/>
                  </a:solidFill>
                </a:endParaRPr>
              </a:p>
            </p:txBody>
          </p:sp>
        </mc:Choice>
        <mc:Fallback xmlns="">
          <p:sp>
            <p:nvSpPr>
              <p:cNvPr id="34" name="CuadroTexto 33">
                <a:extLst>
                  <a:ext uri="{FF2B5EF4-FFF2-40B4-BE49-F238E27FC236}">
                    <a16:creationId xmlns:a16="http://schemas.microsoft.com/office/drawing/2014/main" id="{7F5086F0-2850-82A3-B320-29A0057B3779}"/>
                  </a:ext>
                </a:extLst>
              </p:cNvPr>
              <p:cNvSpPr txBox="1">
                <a:spLocks noRot="1" noChangeAspect="1" noMove="1" noResize="1" noEditPoints="1" noAdjustHandles="1" noChangeArrowheads="1" noChangeShapeType="1" noTextEdit="1"/>
              </p:cNvSpPr>
              <p:nvPr/>
            </p:nvSpPr>
            <p:spPr>
              <a:xfrm>
                <a:off x="1229873" y="4021294"/>
                <a:ext cx="2865274" cy="369332"/>
              </a:xfrm>
              <a:prstGeom prst="rect">
                <a:avLst/>
              </a:prstGeom>
              <a:blipFill>
                <a:blip r:embed="rId7"/>
                <a:stretch>
                  <a:fillRect b="-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173DF1E4-B66A-8801-E3BE-A3368D456CB7}"/>
                  </a:ext>
                </a:extLst>
              </p:cNvPr>
              <p:cNvSpPr txBox="1"/>
              <p:nvPr/>
            </p:nvSpPr>
            <p:spPr>
              <a:xfrm>
                <a:off x="1229873" y="4380581"/>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Sub>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3</m:t>
                          </m:r>
                        </m:e>
                      </m:d>
                      <m:r>
                        <a:rPr lang="es-ES" b="0" i="1" smtClean="0">
                          <a:solidFill>
                            <a:schemeClr val="tx1"/>
                          </a:solidFill>
                          <a:latin typeface="Cambria Math" panose="02040503050406030204" pitchFamily="18" charset="0"/>
                        </a:rPr>
                        <m:t>=−7+</m:t>
                      </m:r>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2</m:t>
                          </m:r>
                        </m:e>
                      </m:d>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3</m:t>
                          </m:r>
                        </m:e>
                      </m:d>
                      <m:r>
                        <a:rPr lang="es-ES" b="0" i="1" smtClean="0">
                          <a:solidFill>
                            <a:schemeClr val="tx1"/>
                          </a:solidFill>
                          <a:latin typeface="Cambria Math" panose="02040503050406030204" pitchFamily="18" charset="0"/>
                        </a:rPr>
                        <m:t>=−1</m:t>
                      </m:r>
                    </m:oMath>
                  </m:oMathPara>
                </a14:m>
                <a:endParaRPr lang="es-MX" dirty="0">
                  <a:solidFill>
                    <a:schemeClr val="tx1"/>
                  </a:solidFill>
                </a:endParaRPr>
              </a:p>
            </p:txBody>
          </p:sp>
        </mc:Choice>
        <mc:Fallback xmlns="">
          <p:sp>
            <p:nvSpPr>
              <p:cNvPr id="35" name="CuadroTexto 34">
                <a:extLst>
                  <a:ext uri="{FF2B5EF4-FFF2-40B4-BE49-F238E27FC236}">
                    <a16:creationId xmlns:a16="http://schemas.microsoft.com/office/drawing/2014/main" id="{173DF1E4-B66A-8801-E3BE-A3368D456CB7}"/>
                  </a:ext>
                </a:extLst>
              </p:cNvPr>
              <p:cNvSpPr txBox="1">
                <a:spLocks noRot="1" noChangeAspect="1" noMove="1" noResize="1" noEditPoints="1" noAdjustHandles="1" noChangeArrowheads="1" noChangeShapeType="1" noTextEdit="1"/>
              </p:cNvSpPr>
              <p:nvPr/>
            </p:nvSpPr>
            <p:spPr>
              <a:xfrm>
                <a:off x="1229873" y="4380581"/>
                <a:ext cx="2865274" cy="369332"/>
              </a:xfrm>
              <a:prstGeom prst="rect">
                <a:avLst/>
              </a:prstGeom>
              <a:blipFill>
                <a:blip r:embed="rId8"/>
                <a:stretch>
                  <a:fillRect b="-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B81ACAEC-878F-3B6A-DD54-73D3EEB02A4F}"/>
                  </a:ext>
                </a:extLst>
              </p:cNvPr>
              <p:cNvSpPr txBox="1"/>
              <p:nvPr/>
            </p:nvSpPr>
            <p:spPr>
              <a:xfrm>
                <a:off x="1159123" y="4798916"/>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Sub>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4</m:t>
                          </m:r>
                        </m:e>
                      </m:d>
                      <m:r>
                        <a:rPr lang="es-ES" b="0" i="1" smtClean="0">
                          <a:solidFill>
                            <a:schemeClr val="tx1"/>
                          </a:solidFill>
                          <a:latin typeface="Cambria Math" panose="02040503050406030204" pitchFamily="18" charset="0"/>
                        </a:rPr>
                        <m:t>=−7+</m:t>
                      </m:r>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2</m:t>
                          </m:r>
                        </m:e>
                      </m:d>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4</m:t>
                          </m:r>
                        </m:e>
                      </m:d>
                      <m:r>
                        <a:rPr lang="es-ES" b="0" i="1" smtClean="0">
                          <a:solidFill>
                            <a:schemeClr val="tx1"/>
                          </a:solidFill>
                          <a:latin typeface="Cambria Math" panose="02040503050406030204" pitchFamily="18" charset="0"/>
                        </a:rPr>
                        <m:t>=1</m:t>
                      </m:r>
                    </m:oMath>
                  </m:oMathPara>
                </a14:m>
                <a:endParaRPr lang="es-MX" dirty="0">
                  <a:solidFill>
                    <a:schemeClr val="tx1"/>
                  </a:solidFill>
                </a:endParaRPr>
              </a:p>
            </p:txBody>
          </p:sp>
        </mc:Choice>
        <mc:Fallback xmlns="">
          <p:sp>
            <p:nvSpPr>
              <p:cNvPr id="36" name="CuadroTexto 35">
                <a:extLst>
                  <a:ext uri="{FF2B5EF4-FFF2-40B4-BE49-F238E27FC236}">
                    <a16:creationId xmlns:a16="http://schemas.microsoft.com/office/drawing/2014/main" id="{B81ACAEC-878F-3B6A-DD54-73D3EEB02A4F}"/>
                  </a:ext>
                </a:extLst>
              </p:cNvPr>
              <p:cNvSpPr txBox="1">
                <a:spLocks noRot="1" noChangeAspect="1" noMove="1" noResize="1" noEditPoints="1" noAdjustHandles="1" noChangeArrowheads="1" noChangeShapeType="1" noTextEdit="1"/>
              </p:cNvSpPr>
              <p:nvPr/>
            </p:nvSpPr>
            <p:spPr>
              <a:xfrm>
                <a:off x="1159123" y="4798916"/>
                <a:ext cx="2865274" cy="369332"/>
              </a:xfrm>
              <a:prstGeom prst="rect">
                <a:avLst/>
              </a:prstGeom>
              <a:blipFill>
                <a:blip r:embed="rId9"/>
                <a:stretch>
                  <a:fillRect b="-163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849C98AB-97E5-9D0B-E7B8-979806330E55}"/>
                  </a:ext>
                </a:extLst>
              </p:cNvPr>
              <p:cNvSpPr txBox="1"/>
              <p:nvPr/>
            </p:nvSpPr>
            <p:spPr>
              <a:xfrm>
                <a:off x="1145764" y="5254343"/>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Sub>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5</m:t>
                          </m:r>
                        </m:e>
                      </m:d>
                      <m:r>
                        <a:rPr lang="es-ES" b="0" i="1" smtClean="0">
                          <a:solidFill>
                            <a:schemeClr val="tx1"/>
                          </a:solidFill>
                          <a:latin typeface="Cambria Math" panose="02040503050406030204" pitchFamily="18" charset="0"/>
                        </a:rPr>
                        <m:t>=−7+</m:t>
                      </m:r>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2</m:t>
                          </m:r>
                        </m:e>
                      </m:d>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5</m:t>
                          </m:r>
                        </m:e>
                      </m:d>
                      <m:r>
                        <a:rPr lang="es-ES" b="0" i="1" smtClean="0">
                          <a:solidFill>
                            <a:schemeClr val="tx1"/>
                          </a:solidFill>
                          <a:latin typeface="Cambria Math" panose="02040503050406030204" pitchFamily="18" charset="0"/>
                        </a:rPr>
                        <m:t>=3</m:t>
                      </m:r>
                    </m:oMath>
                  </m:oMathPara>
                </a14:m>
                <a:endParaRPr lang="es-MX" dirty="0">
                  <a:solidFill>
                    <a:schemeClr val="tx1"/>
                  </a:solidFill>
                </a:endParaRPr>
              </a:p>
            </p:txBody>
          </p:sp>
        </mc:Choice>
        <mc:Fallback xmlns="">
          <p:sp>
            <p:nvSpPr>
              <p:cNvPr id="37" name="CuadroTexto 36">
                <a:extLst>
                  <a:ext uri="{FF2B5EF4-FFF2-40B4-BE49-F238E27FC236}">
                    <a16:creationId xmlns:a16="http://schemas.microsoft.com/office/drawing/2014/main" id="{849C98AB-97E5-9D0B-E7B8-979806330E55}"/>
                  </a:ext>
                </a:extLst>
              </p:cNvPr>
              <p:cNvSpPr txBox="1">
                <a:spLocks noRot="1" noChangeAspect="1" noMove="1" noResize="1" noEditPoints="1" noAdjustHandles="1" noChangeArrowheads="1" noChangeShapeType="1" noTextEdit="1"/>
              </p:cNvSpPr>
              <p:nvPr/>
            </p:nvSpPr>
            <p:spPr>
              <a:xfrm>
                <a:off x="1145764" y="5254343"/>
                <a:ext cx="2865274" cy="369332"/>
              </a:xfrm>
              <a:prstGeom prst="rect">
                <a:avLst/>
              </a:prstGeom>
              <a:blipFill>
                <a:blip r:embed="rId10"/>
                <a:stretch>
                  <a:fillRect b="-163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34FB9529-DFDD-BCF7-725D-AB48CF82D122}"/>
                  </a:ext>
                </a:extLst>
              </p:cNvPr>
              <p:cNvSpPr txBox="1"/>
              <p:nvPr/>
            </p:nvSpPr>
            <p:spPr>
              <a:xfrm>
                <a:off x="1145764" y="5675416"/>
                <a:ext cx="2865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Sub>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6</m:t>
                          </m:r>
                        </m:e>
                      </m:d>
                      <m:r>
                        <a:rPr lang="es-ES" b="0" i="1" smtClean="0">
                          <a:solidFill>
                            <a:schemeClr val="tx1"/>
                          </a:solidFill>
                          <a:latin typeface="Cambria Math" panose="02040503050406030204" pitchFamily="18" charset="0"/>
                        </a:rPr>
                        <m:t>=−7+</m:t>
                      </m:r>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2</m:t>
                          </m:r>
                        </m:e>
                      </m:d>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6</m:t>
                          </m:r>
                        </m:e>
                      </m:d>
                      <m:r>
                        <a:rPr lang="es-ES" b="0" i="1" smtClean="0">
                          <a:solidFill>
                            <a:schemeClr val="tx1"/>
                          </a:solidFill>
                          <a:latin typeface="Cambria Math" panose="02040503050406030204" pitchFamily="18" charset="0"/>
                        </a:rPr>
                        <m:t>=5</m:t>
                      </m:r>
                    </m:oMath>
                  </m:oMathPara>
                </a14:m>
                <a:endParaRPr lang="es-MX" dirty="0">
                  <a:solidFill>
                    <a:schemeClr val="tx1"/>
                  </a:solidFill>
                </a:endParaRPr>
              </a:p>
            </p:txBody>
          </p:sp>
        </mc:Choice>
        <mc:Fallback xmlns="">
          <p:sp>
            <p:nvSpPr>
              <p:cNvPr id="38" name="CuadroTexto 37">
                <a:extLst>
                  <a:ext uri="{FF2B5EF4-FFF2-40B4-BE49-F238E27FC236}">
                    <a16:creationId xmlns:a16="http://schemas.microsoft.com/office/drawing/2014/main" id="{34FB9529-DFDD-BCF7-725D-AB48CF82D122}"/>
                  </a:ext>
                </a:extLst>
              </p:cNvPr>
              <p:cNvSpPr txBox="1">
                <a:spLocks noRot="1" noChangeAspect="1" noMove="1" noResize="1" noEditPoints="1" noAdjustHandles="1" noChangeArrowheads="1" noChangeShapeType="1" noTextEdit="1"/>
              </p:cNvSpPr>
              <p:nvPr/>
            </p:nvSpPr>
            <p:spPr>
              <a:xfrm>
                <a:off x="1145764" y="5675416"/>
                <a:ext cx="2865274" cy="369332"/>
              </a:xfrm>
              <a:prstGeom prst="rect">
                <a:avLst/>
              </a:prstGeom>
              <a:blipFill>
                <a:blip r:embed="rId11"/>
                <a:stretch>
                  <a:fillRect b="-1639"/>
                </a:stretch>
              </a:blipFill>
            </p:spPr>
            <p:txBody>
              <a:bodyPr/>
              <a:lstStyle/>
              <a:p>
                <a:r>
                  <a:rPr lang="es-MX">
                    <a:noFill/>
                  </a:rPr>
                  <a:t> </a:t>
                </a:r>
              </a:p>
            </p:txBody>
          </p:sp>
        </mc:Fallback>
      </mc:AlternateContent>
      <p:pic>
        <p:nvPicPr>
          <p:cNvPr id="39" name="Imagen 38">
            <a:extLst>
              <a:ext uri="{FF2B5EF4-FFF2-40B4-BE49-F238E27FC236}">
                <a16:creationId xmlns:a16="http://schemas.microsoft.com/office/drawing/2014/main" id="{92A5F6B3-D847-7CBC-F218-847B96FC0287}"/>
              </a:ext>
            </a:extLst>
          </p:cNvPr>
          <p:cNvPicPr>
            <a:picLocks noChangeAspect="1"/>
          </p:cNvPicPr>
          <p:nvPr/>
        </p:nvPicPr>
        <p:blipFill>
          <a:blip r:embed="rId12"/>
          <a:stretch>
            <a:fillRect/>
          </a:stretch>
        </p:blipFill>
        <p:spPr>
          <a:xfrm>
            <a:off x="4563222" y="4366692"/>
            <a:ext cx="2361774" cy="2078927"/>
          </a:xfrm>
          <a:prstGeom prst="rect">
            <a:avLst/>
          </a:prstGeom>
        </p:spPr>
      </p:pic>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99C405C1-D215-D2AE-54C6-85C007300E24}"/>
                  </a:ext>
                </a:extLst>
              </p:cNvPr>
              <p:cNvSpPr txBox="1"/>
              <p:nvPr/>
            </p:nvSpPr>
            <p:spPr>
              <a:xfrm>
                <a:off x="7071121" y="4380581"/>
                <a:ext cx="2822686" cy="6220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𝑎</m:t>
                      </m:r>
                      <m:d>
                        <m:dPr>
                          <m:ctrlPr>
                            <a:rPr lang="es-ES" b="0" i="1" smtClean="0">
                              <a:solidFill>
                                <a:schemeClr val="tx1"/>
                              </a:solidFill>
                              <a:latin typeface="Cambria Math" panose="02040503050406030204" pitchFamily="18" charset="0"/>
                            </a:rPr>
                          </m:ctrlPr>
                        </m:dPr>
                        <m:e>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Sub>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𝑥</m:t>
                          </m:r>
                          <m:r>
                            <a:rPr lang="es-ES" b="0" i="1" smtClean="0">
                              <a:solidFill>
                                <a:schemeClr val="tx1"/>
                              </a:solidFill>
                              <a:latin typeface="Cambria Math" panose="02040503050406030204" pitchFamily="18" charset="0"/>
                            </a:rPr>
                            <m:t>)</m:t>
                          </m:r>
                        </m:e>
                      </m:d>
                      <m:r>
                        <a:rPr lang="es-ES" b="0" i="1" smtClean="0">
                          <a:solidFill>
                            <a:schemeClr val="tx1"/>
                          </a:solidFill>
                          <a:latin typeface="Cambria Math" panose="02040503050406030204" pitchFamily="18" charset="0"/>
                        </a:rPr>
                        <m:t>=</m:t>
                      </m:r>
                      <m:f>
                        <m:fPr>
                          <m:ctrlPr>
                            <a:rPr lang="es-ES" b="0" i="1" smtClean="0">
                              <a:solidFill>
                                <a:schemeClr val="tx1"/>
                              </a:solidFill>
                              <a:latin typeface="Cambria Math" panose="02040503050406030204" pitchFamily="18" charset="0"/>
                            </a:rPr>
                          </m:ctrlPr>
                        </m:fPr>
                        <m:num>
                          <m:r>
                            <a:rPr lang="es-ES" b="0" i="1" smtClean="0">
                              <a:solidFill>
                                <a:schemeClr val="tx1"/>
                              </a:solidFill>
                              <a:latin typeface="Cambria Math" panose="02040503050406030204" pitchFamily="18" charset="0"/>
                            </a:rPr>
                            <m:t>1</m:t>
                          </m:r>
                        </m:num>
                        <m:den>
                          <m:r>
                            <a:rPr lang="es-ES" b="0" i="1" smtClean="0">
                              <a:solidFill>
                                <a:schemeClr val="tx1"/>
                              </a:solidFill>
                              <a:latin typeface="Cambria Math" panose="02040503050406030204" pitchFamily="18" charset="0"/>
                            </a:rPr>
                            <m:t>1+</m:t>
                          </m:r>
                          <m:sSup>
                            <m:sSupPr>
                              <m:ctrlPr>
                                <a:rPr lang="es-ES" b="0" i="1" smtClean="0">
                                  <a:solidFill>
                                    <a:schemeClr val="tx1"/>
                                  </a:solidFill>
                                  <a:latin typeface="Cambria Math" panose="02040503050406030204" pitchFamily="18" charset="0"/>
                                </a:rPr>
                              </m:ctrlPr>
                            </m:sSupPr>
                            <m:e>
                              <m:r>
                                <a:rPr lang="es-ES" b="0" i="1" smtClean="0">
                                  <a:solidFill>
                                    <a:schemeClr val="tx1"/>
                                  </a:solidFill>
                                  <a:latin typeface="Cambria Math" panose="02040503050406030204" pitchFamily="18" charset="0"/>
                                </a:rPr>
                                <m:t>𝑒</m:t>
                              </m:r>
                            </m:e>
                            <m:sup>
                              <m:r>
                                <a:rPr lang="es-ES" b="0" i="1" smtClean="0">
                                  <a:solidFill>
                                    <a:schemeClr val="tx1"/>
                                  </a:solidFill>
                                  <a:latin typeface="Cambria Math" panose="02040503050406030204" pitchFamily="18" charset="0"/>
                                </a:rPr>
                                <m:t>−</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Sub>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𝑥</m:t>
                              </m:r>
                              <m:r>
                                <a:rPr lang="es-ES" b="0" i="1" smtClean="0">
                                  <a:solidFill>
                                    <a:schemeClr val="tx1"/>
                                  </a:solidFill>
                                  <a:latin typeface="Cambria Math" panose="02040503050406030204" pitchFamily="18" charset="0"/>
                                </a:rPr>
                                <m:t>)</m:t>
                              </m:r>
                            </m:sup>
                          </m:sSup>
                        </m:den>
                      </m:f>
                    </m:oMath>
                  </m:oMathPara>
                </a14:m>
                <a:endParaRPr lang="es-MX" dirty="0">
                  <a:solidFill>
                    <a:schemeClr val="tx1"/>
                  </a:solidFill>
                </a:endParaRPr>
              </a:p>
            </p:txBody>
          </p:sp>
        </mc:Choice>
        <mc:Fallback xmlns="">
          <p:sp>
            <p:nvSpPr>
              <p:cNvPr id="41" name="CuadroTexto 40">
                <a:extLst>
                  <a:ext uri="{FF2B5EF4-FFF2-40B4-BE49-F238E27FC236}">
                    <a16:creationId xmlns:a16="http://schemas.microsoft.com/office/drawing/2014/main" id="{99C405C1-D215-D2AE-54C6-85C007300E24}"/>
                  </a:ext>
                </a:extLst>
              </p:cNvPr>
              <p:cNvSpPr txBox="1">
                <a:spLocks noRot="1" noChangeAspect="1" noMove="1" noResize="1" noEditPoints="1" noAdjustHandles="1" noChangeArrowheads="1" noChangeShapeType="1" noTextEdit="1"/>
              </p:cNvSpPr>
              <p:nvPr/>
            </p:nvSpPr>
            <p:spPr>
              <a:xfrm>
                <a:off x="7071121" y="4380581"/>
                <a:ext cx="2822686" cy="622030"/>
              </a:xfrm>
              <a:prstGeom prst="rect">
                <a:avLst/>
              </a:prstGeom>
              <a:blipFill>
                <a:blip r:embed="rId1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4AAE29CA-9B03-E6AF-1B4C-2BD0664168A7}"/>
                  </a:ext>
                </a:extLst>
              </p:cNvPr>
              <p:cNvSpPr txBox="1"/>
              <p:nvPr/>
            </p:nvSpPr>
            <p:spPr>
              <a:xfrm>
                <a:off x="7001578" y="5168248"/>
                <a:ext cx="3749279" cy="6220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𝑎</m:t>
                      </m:r>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−5</m:t>
                          </m:r>
                        </m:e>
                      </m:d>
                      <m:r>
                        <a:rPr lang="es-ES" b="0" i="1" smtClean="0">
                          <a:solidFill>
                            <a:schemeClr val="tx1"/>
                          </a:solidFill>
                          <a:latin typeface="Cambria Math" panose="02040503050406030204" pitchFamily="18" charset="0"/>
                        </a:rPr>
                        <m:t>=</m:t>
                      </m:r>
                      <m:f>
                        <m:fPr>
                          <m:ctrlPr>
                            <a:rPr lang="es-ES" b="0" i="1" smtClean="0">
                              <a:solidFill>
                                <a:schemeClr val="tx1"/>
                              </a:solidFill>
                              <a:latin typeface="Cambria Math" panose="02040503050406030204" pitchFamily="18" charset="0"/>
                            </a:rPr>
                          </m:ctrlPr>
                        </m:fPr>
                        <m:num>
                          <m:r>
                            <a:rPr lang="es-ES" b="0" i="1" smtClean="0">
                              <a:solidFill>
                                <a:schemeClr val="tx1"/>
                              </a:solidFill>
                              <a:latin typeface="Cambria Math" panose="02040503050406030204" pitchFamily="18" charset="0"/>
                            </a:rPr>
                            <m:t>1</m:t>
                          </m:r>
                        </m:num>
                        <m:den>
                          <m:r>
                            <a:rPr lang="es-ES" b="0" i="1" smtClean="0">
                              <a:solidFill>
                                <a:schemeClr val="tx1"/>
                              </a:solidFill>
                              <a:latin typeface="Cambria Math" panose="02040503050406030204" pitchFamily="18" charset="0"/>
                            </a:rPr>
                            <m:t>1+</m:t>
                          </m:r>
                          <m:sSup>
                            <m:sSupPr>
                              <m:ctrlPr>
                                <a:rPr lang="es-ES" b="0" i="1" smtClean="0">
                                  <a:solidFill>
                                    <a:schemeClr val="tx1"/>
                                  </a:solidFill>
                                  <a:latin typeface="Cambria Math" panose="02040503050406030204" pitchFamily="18" charset="0"/>
                                </a:rPr>
                              </m:ctrlPr>
                            </m:sSupPr>
                            <m:e>
                              <m:r>
                                <a:rPr lang="es-ES" b="0" i="1" smtClean="0">
                                  <a:solidFill>
                                    <a:schemeClr val="tx1"/>
                                  </a:solidFill>
                                  <a:latin typeface="Cambria Math" panose="02040503050406030204" pitchFamily="18" charset="0"/>
                                </a:rPr>
                                <m:t>𝑒</m:t>
                              </m:r>
                            </m:e>
                            <m:sup>
                              <m:r>
                                <a:rPr lang="es-ES" b="0" i="1" smtClean="0">
                                  <a:solidFill>
                                    <a:schemeClr val="tx1"/>
                                  </a:solidFill>
                                  <a:latin typeface="Cambria Math" panose="02040503050406030204" pitchFamily="18" charset="0"/>
                                </a:rPr>
                                <m:t>−(−5)</m:t>
                              </m:r>
                            </m:sup>
                          </m:sSup>
                        </m:den>
                      </m:f>
                      <m:r>
                        <a:rPr lang="es-ES" b="0" i="1" smtClean="0">
                          <a:solidFill>
                            <a:schemeClr val="tx1"/>
                          </a:solidFill>
                          <a:latin typeface="Cambria Math" panose="02040503050406030204" pitchFamily="18" charset="0"/>
                        </a:rPr>
                        <m:t>=0.006</m:t>
                      </m:r>
                      <m:r>
                        <a:rPr lang="es-ES" b="0" i="1" smtClean="0">
                          <a:solidFill>
                            <a:schemeClr val="tx1"/>
                          </a:solidFill>
                          <a:latin typeface="Cambria Math" panose="02040503050406030204" pitchFamily="18" charset="0"/>
                          <a:ea typeface="Cambria Math" panose="02040503050406030204" pitchFamily="18" charset="0"/>
                        </a:rPr>
                        <m:t>≈0</m:t>
                      </m:r>
                    </m:oMath>
                  </m:oMathPara>
                </a14:m>
                <a:endParaRPr lang="es-MX" dirty="0">
                  <a:solidFill>
                    <a:schemeClr val="tx1"/>
                  </a:solidFill>
                </a:endParaRPr>
              </a:p>
            </p:txBody>
          </p:sp>
        </mc:Choice>
        <mc:Fallback xmlns="">
          <p:sp>
            <p:nvSpPr>
              <p:cNvPr id="42" name="CuadroTexto 41">
                <a:extLst>
                  <a:ext uri="{FF2B5EF4-FFF2-40B4-BE49-F238E27FC236}">
                    <a16:creationId xmlns:a16="http://schemas.microsoft.com/office/drawing/2014/main" id="{4AAE29CA-9B03-E6AF-1B4C-2BD0664168A7}"/>
                  </a:ext>
                </a:extLst>
              </p:cNvPr>
              <p:cNvSpPr txBox="1">
                <a:spLocks noRot="1" noChangeAspect="1" noMove="1" noResize="1" noEditPoints="1" noAdjustHandles="1" noChangeArrowheads="1" noChangeShapeType="1" noTextEdit="1"/>
              </p:cNvSpPr>
              <p:nvPr/>
            </p:nvSpPr>
            <p:spPr>
              <a:xfrm>
                <a:off x="7001578" y="5168248"/>
                <a:ext cx="3749279" cy="622030"/>
              </a:xfrm>
              <a:prstGeom prst="rect">
                <a:avLst/>
              </a:prstGeom>
              <a:blipFill>
                <a:blip r:embed="rId1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79AE698C-5B7E-C70A-7D82-9A1DA44055BF}"/>
                  </a:ext>
                </a:extLst>
              </p:cNvPr>
              <p:cNvSpPr txBox="1"/>
              <p:nvPr/>
            </p:nvSpPr>
            <p:spPr>
              <a:xfrm>
                <a:off x="7001577" y="5918733"/>
                <a:ext cx="3323153" cy="6220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𝑎</m:t>
                      </m:r>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5</m:t>
                          </m:r>
                        </m:e>
                      </m:d>
                      <m:r>
                        <a:rPr lang="es-ES" b="0" i="1" smtClean="0">
                          <a:solidFill>
                            <a:schemeClr val="tx1"/>
                          </a:solidFill>
                          <a:latin typeface="Cambria Math" panose="02040503050406030204" pitchFamily="18" charset="0"/>
                        </a:rPr>
                        <m:t>=</m:t>
                      </m:r>
                      <m:f>
                        <m:fPr>
                          <m:ctrlPr>
                            <a:rPr lang="es-ES" b="0" i="1" smtClean="0">
                              <a:solidFill>
                                <a:schemeClr val="tx1"/>
                              </a:solidFill>
                              <a:latin typeface="Cambria Math" panose="02040503050406030204" pitchFamily="18" charset="0"/>
                            </a:rPr>
                          </m:ctrlPr>
                        </m:fPr>
                        <m:num>
                          <m:r>
                            <a:rPr lang="es-ES" b="0" i="1" smtClean="0">
                              <a:solidFill>
                                <a:schemeClr val="tx1"/>
                              </a:solidFill>
                              <a:latin typeface="Cambria Math" panose="02040503050406030204" pitchFamily="18" charset="0"/>
                            </a:rPr>
                            <m:t>1</m:t>
                          </m:r>
                        </m:num>
                        <m:den>
                          <m:r>
                            <a:rPr lang="es-ES" b="0" i="1" smtClean="0">
                              <a:solidFill>
                                <a:schemeClr val="tx1"/>
                              </a:solidFill>
                              <a:latin typeface="Cambria Math" panose="02040503050406030204" pitchFamily="18" charset="0"/>
                            </a:rPr>
                            <m:t>1+</m:t>
                          </m:r>
                          <m:sSup>
                            <m:sSupPr>
                              <m:ctrlPr>
                                <a:rPr lang="es-ES" b="0" i="1" smtClean="0">
                                  <a:solidFill>
                                    <a:schemeClr val="tx1"/>
                                  </a:solidFill>
                                  <a:latin typeface="Cambria Math" panose="02040503050406030204" pitchFamily="18" charset="0"/>
                                </a:rPr>
                              </m:ctrlPr>
                            </m:sSupPr>
                            <m:e>
                              <m:r>
                                <a:rPr lang="es-ES" b="0" i="1" smtClean="0">
                                  <a:solidFill>
                                    <a:schemeClr val="tx1"/>
                                  </a:solidFill>
                                  <a:latin typeface="Cambria Math" panose="02040503050406030204" pitchFamily="18" charset="0"/>
                                </a:rPr>
                                <m:t>𝑒</m:t>
                              </m:r>
                            </m:e>
                            <m:sup>
                              <m:r>
                                <a:rPr lang="es-ES" b="0" i="1" smtClean="0">
                                  <a:solidFill>
                                    <a:schemeClr val="tx1"/>
                                  </a:solidFill>
                                  <a:latin typeface="Cambria Math" panose="02040503050406030204" pitchFamily="18" charset="0"/>
                                </a:rPr>
                                <m:t>−(5)</m:t>
                              </m:r>
                            </m:sup>
                          </m:sSup>
                        </m:den>
                      </m:f>
                      <m:r>
                        <a:rPr lang="es-ES" b="0" i="1" smtClean="0">
                          <a:solidFill>
                            <a:schemeClr val="tx1"/>
                          </a:solidFill>
                          <a:latin typeface="Cambria Math" panose="02040503050406030204" pitchFamily="18" charset="0"/>
                        </a:rPr>
                        <m:t>=0.99</m:t>
                      </m:r>
                      <m:r>
                        <a:rPr lang="es-ES" b="0" i="1" smtClean="0">
                          <a:solidFill>
                            <a:schemeClr val="tx1"/>
                          </a:solidFill>
                          <a:latin typeface="Cambria Math" panose="02040503050406030204" pitchFamily="18" charset="0"/>
                          <a:ea typeface="Cambria Math" panose="02040503050406030204" pitchFamily="18" charset="0"/>
                        </a:rPr>
                        <m:t>≈1</m:t>
                      </m:r>
                    </m:oMath>
                  </m:oMathPara>
                </a14:m>
                <a:endParaRPr lang="es-MX" dirty="0">
                  <a:solidFill>
                    <a:schemeClr val="tx1"/>
                  </a:solidFill>
                </a:endParaRPr>
              </a:p>
            </p:txBody>
          </p:sp>
        </mc:Choice>
        <mc:Fallback xmlns="">
          <p:sp>
            <p:nvSpPr>
              <p:cNvPr id="43" name="CuadroTexto 42">
                <a:extLst>
                  <a:ext uri="{FF2B5EF4-FFF2-40B4-BE49-F238E27FC236}">
                    <a16:creationId xmlns:a16="http://schemas.microsoft.com/office/drawing/2014/main" id="{79AE698C-5B7E-C70A-7D82-9A1DA44055BF}"/>
                  </a:ext>
                </a:extLst>
              </p:cNvPr>
              <p:cNvSpPr txBox="1">
                <a:spLocks noRot="1" noChangeAspect="1" noMove="1" noResize="1" noEditPoints="1" noAdjustHandles="1" noChangeArrowheads="1" noChangeShapeType="1" noTextEdit="1"/>
              </p:cNvSpPr>
              <p:nvPr/>
            </p:nvSpPr>
            <p:spPr>
              <a:xfrm>
                <a:off x="7001577" y="5918733"/>
                <a:ext cx="3323153" cy="622030"/>
              </a:xfrm>
              <a:prstGeom prst="rect">
                <a:avLst/>
              </a:prstGeom>
              <a:blipFill>
                <a:blip r:embed="rId15"/>
                <a:stretch>
                  <a:fillRect/>
                </a:stretch>
              </a:blipFill>
            </p:spPr>
            <p:txBody>
              <a:bodyPr/>
              <a:lstStyle/>
              <a:p>
                <a:r>
                  <a:rPr lang="es-MX">
                    <a:noFill/>
                  </a:rPr>
                  <a:t> </a:t>
                </a:r>
              </a:p>
            </p:txBody>
          </p:sp>
        </mc:Fallback>
      </mc:AlternateContent>
      <p:pic>
        <p:nvPicPr>
          <p:cNvPr id="7" name="Imagen 6" descr="Imagen que contiene Logotipo&#10;&#10;Descripción generada automáticamente">
            <a:extLst>
              <a:ext uri="{FF2B5EF4-FFF2-40B4-BE49-F238E27FC236}">
                <a16:creationId xmlns:a16="http://schemas.microsoft.com/office/drawing/2014/main" id="{B6ACAB5A-0874-4981-4C90-43B1E91C24A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402086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P spid="41" grpId="0"/>
      <p:bldP spid="42" grpId="0"/>
      <p:bldP spid="43"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58875-06EB-4BC9-C67E-7865BC352038}"/>
              </a:ext>
            </a:extLst>
          </p:cNvPr>
          <p:cNvSpPr>
            <a:spLocks noGrp="1"/>
          </p:cNvSpPr>
          <p:nvPr>
            <p:ph type="title"/>
          </p:nvPr>
        </p:nvSpPr>
        <p:spPr/>
        <p:txBody>
          <a:bodyPr/>
          <a:lstStyle/>
          <a:p>
            <a:r>
              <a:rPr lang="es-ES" dirty="0"/>
              <a:t>Clasificación multiclase</a:t>
            </a:r>
            <a:endParaRPr lang="es-MX" dirty="0"/>
          </a:p>
        </p:txBody>
      </p:sp>
      <p:sp>
        <p:nvSpPr>
          <p:cNvPr id="5" name="Marcador de número de diapositiva 4">
            <a:extLst>
              <a:ext uri="{FF2B5EF4-FFF2-40B4-BE49-F238E27FC236}">
                <a16:creationId xmlns:a16="http://schemas.microsoft.com/office/drawing/2014/main" id="{BBEB4FFD-C575-E62D-0CFA-C7B04A9EFEDC}"/>
              </a:ext>
            </a:extLst>
          </p:cNvPr>
          <p:cNvSpPr>
            <a:spLocks noGrp="1"/>
          </p:cNvSpPr>
          <p:nvPr>
            <p:ph type="sldNum" sz="quarter" idx="12"/>
          </p:nvPr>
        </p:nvSpPr>
        <p:spPr/>
        <p:txBody>
          <a:bodyPr/>
          <a:lstStyle/>
          <a:p>
            <a:fld id="{3A98EE3D-8CD1-4C3F-BD1C-C98C9596463C}" type="slidenum">
              <a:rPr lang="en-US" smtClean="0"/>
              <a:t>136</a:t>
            </a:fld>
            <a:endParaRPr lang="en-US"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B58EC750-CCD8-5388-9AE0-C6C5B6943434}"/>
                  </a:ext>
                </a:extLst>
              </p:cNvPr>
              <p:cNvSpPr txBox="1"/>
              <p:nvPr/>
            </p:nvSpPr>
            <p:spPr>
              <a:xfrm>
                <a:off x="852255" y="2157273"/>
                <a:ext cx="1651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𝑦</m:t>
                      </m:r>
                      <m:r>
                        <a:rPr lang="es-ES" b="0" i="1" smtClean="0">
                          <a:solidFill>
                            <a:schemeClr val="tx1"/>
                          </a:solidFill>
                          <a:latin typeface="Cambria Math" panose="02040503050406030204" pitchFamily="18" charset="0"/>
                        </a:rPr>
                        <m:t> ∈</m:t>
                      </m:r>
                      <m:d>
                        <m:dPr>
                          <m:begChr m:val="{"/>
                          <m:endChr m:val="}"/>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0,1,2…,</m:t>
                          </m:r>
                          <m:r>
                            <a:rPr lang="es-ES" b="0" i="1" smtClean="0">
                              <a:solidFill>
                                <a:schemeClr val="tx1"/>
                              </a:solidFill>
                              <a:latin typeface="Cambria Math" panose="02040503050406030204" pitchFamily="18" charset="0"/>
                              <a:ea typeface="Cambria Math" panose="02040503050406030204" pitchFamily="18" charset="0"/>
                            </a:rPr>
                            <m:t>𝑛</m:t>
                          </m:r>
                        </m:e>
                      </m:d>
                    </m:oMath>
                  </m:oMathPara>
                </a14:m>
                <a:endParaRPr lang="es-MX" dirty="0">
                  <a:solidFill>
                    <a:schemeClr val="tx1"/>
                  </a:solidFill>
                </a:endParaRPr>
              </a:p>
            </p:txBody>
          </p:sp>
        </mc:Choice>
        <mc:Fallback xmlns="">
          <p:sp>
            <p:nvSpPr>
              <p:cNvPr id="6" name="CuadroTexto 5">
                <a:extLst>
                  <a:ext uri="{FF2B5EF4-FFF2-40B4-BE49-F238E27FC236}">
                    <a16:creationId xmlns:a16="http://schemas.microsoft.com/office/drawing/2014/main" id="{B58EC750-CCD8-5388-9AE0-C6C5B6943434}"/>
                  </a:ext>
                </a:extLst>
              </p:cNvPr>
              <p:cNvSpPr txBox="1">
                <a:spLocks noRot="1" noChangeAspect="1" noMove="1" noResize="1" noEditPoints="1" noAdjustHandles="1" noChangeArrowheads="1" noChangeShapeType="1" noTextEdit="1"/>
              </p:cNvSpPr>
              <p:nvPr/>
            </p:nvSpPr>
            <p:spPr>
              <a:xfrm>
                <a:off x="852255" y="2157273"/>
                <a:ext cx="1651862" cy="276999"/>
              </a:xfrm>
              <a:prstGeom prst="rect">
                <a:avLst/>
              </a:prstGeom>
              <a:blipFill>
                <a:blip r:embed="rId2"/>
                <a:stretch>
                  <a:fillRect l="-2952" b="-2888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A240EBC-72BE-45C5-6C87-ABB031ACA302}"/>
                  </a:ext>
                </a:extLst>
              </p:cNvPr>
              <p:cNvSpPr txBox="1"/>
              <p:nvPr/>
            </p:nvSpPr>
            <p:spPr>
              <a:xfrm>
                <a:off x="852255" y="2700669"/>
                <a:ext cx="2407967" cy="350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MX" i="1" smtClean="0">
                              <a:solidFill>
                                <a:schemeClr val="tx1"/>
                              </a:solidFill>
                              <a:latin typeface="Cambria Math" panose="02040503050406030204" pitchFamily="18" charset="0"/>
                            </a:rPr>
                          </m:ctrlPr>
                        </m:sSubSup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up>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0</m:t>
                              </m:r>
                            </m:e>
                          </m:d>
                        </m:sup>
                      </m:sSubSup>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𝑥</m:t>
                          </m:r>
                        </m:e>
                      </m:d>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𝑃</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𝑦</m:t>
                      </m:r>
                      <m:r>
                        <a:rPr lang="es-ES" b="0" i="1" smtClean="0">
                          <a:solidFill>
                            <a:schemeClr val="tx1"/>
                          </a:solidFill>
                          <a:latin typeface="Cambria Math" panose="02040503050406030204" pitchFamily="18" charset="0"/>
                        </a:rPr>
                        <m:t>=0|</m:t>
                      </m:r>
                      <m:r>
                        <a:rPr lang="es-ES" b="0" i="1" smtClean="0">
                          <a:solidFill>
                            <a:schemeClr val="tx1"/>
                          </a:solidFill>
                          <a:latin typeface="Cambria Math" panose="02040503050406030204" pitchFamily="18" charset="0"/>
                        </a:rPr>
                        <m:t>𝑥</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𝜃</m:t>
                      </m:r>
                      <m:r>
                        <a:rPr lang="es-ES" b="0" i="1" smtClean="0">
                          <a:solidFill>
                            <a:schemeClr val="tx1"/>
                          </a:solidFill>
                          <a:latin typeface="Cambria Math" panose="02040503050406030204" pitchFamily="18" charset="0"/>
                        </a:rPr>
                        <m:t>)</m:t>
                      </m:r>
                    </m:oMath>
                  </m:oMathPara>
                </a14:m>
                <a:endParaRPr lang="es-MX" dirty="0">
                  <a:solidFill>
                    <a:schemeClr val="tx1"/>
                  </a:solidFill>
                </a:endParaRPr>
              </a:p>
            </p:txBody>
          </p:sp>
        </mc:Choice>
        <mc:Fallback xmlns="">
          <p:sp>
            <p:nvSpPr>
              <p:cNvPr id="9" name="CuadroTexto 8">
                <a:extLst>
                  <a:ext uri="{FF2B5EF4-FFF2-40B4-BE49-F238E27FC236}">
                    <a16:creationId xmlns:a16="http://schemas.microsoft.com/office/drawing/2014/main" id="{2A240EBC-72BE-45C5-6C87-ABB031ACA302}"/>
                  </a:ext>
                </a:extLst>
              </p:cNvPr>
              <p:cNvSpPr txBox="1">
                <a:spLocks noRot="1" noChangeAspect="1" noMove="1" noResize="1" noEditPoints="1" noAdjustHandles="1" noChangeArrowheads="1" noChangeShapeType="1" noTextEdit="1"/>
              </p:cNvSpPr>
              <p:nvPr/>
            </p:nvSpPr>
            <p:spPr>
              <a:xfrm>
                <a:off x="852255" y="2700669"/>
                <a:ext cx="2407967" cy="350673"/>
              </a:xfrm>
              <a:prstGeom prst="rect">
                <a:avLst/>
              </a:prstGeom>
              <a:blipFill>
                <a:blip r:embed="rId3"/>
                <a:stretch>
                  <a:fillRect l="-1772" r="-2785" b="-2241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BE42961D-AAF3-E650-FA7A-B17C2F304BAD}"/>
                  </a:ext>
                </a:extLst>
              </p:cNvPr>
              <p:cNvSpPr txBox="1"/>
              <p:nvPr/>
            </p:nvSpPr>
            <p:spPr>
              <a:xfrm>
                <a:off x="852254" y="3256658"/>
                <a:ext cx="2407967" cy="350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MX" i="1" smtClean="0">
                              <a:solidFill>
                                <a:schemeClr val="tx1"/>
                              </a:solidFill>
                              <a:latin typeface="Cambria Math" panose="02040503050406030204" pitchFamily="18" charset="0"/>
                            </a:rPr>
                          </m:ctrlPr>
                        </m:sSubSup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up>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1</m:t>
                              </m:r>
                            </m:e>
                          </m:d>
                        </m:sup>
                      </m:sSubSup>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𝑥</m:t>
                          </m:r>
                        </m:e>
                      </m:d>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𝑃</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𝑦</m:t>
                      </m:r>
                      <m:r>
                        <a:rPr lang="es-ES" b="0" i="1" smtClean="0">
                          <a:solidFill>
                            <a:schemeClr val="tx1"/>
                          </a:solidFill>
                          <a:latin typeface="Cambria Math" panose="02040503050406030204" pitchFamily="18" charset="0"/>
                        </a:rPr>
                        <m:t>=1|</m:t>
                      </m:r>
                      <m:r>
                        <a:rPr lang="es-ES" b="0" i="1" smtClean="0">
                          <a:solidFill>
                            <a:schemeClr val="tx1"/>
                          </a:solidFill>
                          <a:latin typeface="Cambria Math" panose="02040503050406030204" pitchFamily="18" charset="0"/>
                        </a:rPr>
                        <m:t>𝑥</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𝜃</m:t>
                      </m:r>
                      <m:r>
                        <a:rPr lang="es-ES" b="0" i="1" smtClean="0">
                          <a:solidFill>
                            <a:schemeClr val="tx1"/>
                          </a:solidFill>
                          <a:latin typeface="Cambria Math" panose="02040503050406030204" pitchFamily="18" charset="0"/>
                        </a:rPr>
                        <m:t>)</m:t>
                      </m:r>
                    </m:oMath>
                  </m:oMathPara>
                </a14:m>
                <a:endParaRPr lang="es-MX" dirty="0">
                  <a:solidFill>
                    <a:schemeClr val="tx1"/>
                  </a:solidFill>
                </a:endParaRPr>
              </a:p>
            </p:txBody>
          </p:sp>
        </mc:Choice>
        <mc:Fallback xmlns="">
          <p:sp>
            <p:nvSpPr>
              <p:cNvPr id="10" name="CuadroTexto 9">
                <a:extLst>
                  <a:ext uri="{FF2B5EF4-FFF2-40B4-BE49-F238E27FC236}">
                    <a16:creationId xmlns:a16="http://schemas.microsoft.com/office/drawing/2014/main" id="{BE42961D-AAF3-E650-FA7A-B17C2F304BAD}"/>
                  </a:ext>
                </a:extLst>
              </p:cNvPr>
              <p:cNvSpPr txBox="1">
                <a:spLocks noRot="1" noChangeAspect="1" noMove="1" noResize="1" noEditPoints="1" noAdjustHandles="1" noChangeArrowheads="1" noChangeShapeType="1" noTextEdit="1"/>
              </p:cNvSpPr>
              <p:nvPr/>
            </p:nvSpPr>
            <p:spPr>
              <a:xfrm>
                <a:off x="852254" y="3256658"/>
                <a:ext cx="2407967" cy="350673"/>
              </a:xfrm>
              <a:prstGeom prst="rect">
                <a:avLst/>
              </a:prstGeom>
              <a:blipFill>
                <a:blip r:embed="rId4"/>
                <a:stretch>
                  <a:fillRect l="-1772" r="-2785" b="-2241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F651619C-8634-D301-F028-27EFE47C848D}"/>
                  </a:ext>
                </a:extLst>
              </p:cNvPr>
              <p:cNvSpPr txBox="1"/>
              <p:nvPr/>
            </p:nvSpPr>
            <p:spPr>
              <a:xfrm>
                <a:off x="852254" y="3824826"/>
                <a:ext cx="2407967" cy="350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MX" i="1" smtClean="0">
                              <a:solidFill>
                                <a:schemeClr val="tx1"/>
                              </a:solidFill>
                              <a:latin typeface="Cambria Math" panose="02040503050406030204" pitchFamily="18" charset="0"/>
                            </a:rPr>
                          </m:ctrlPr>
                        </m:sSubSup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up>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2</m:t>
                              </m:r>
                            </m:e>
                          </m:d>
                        </m:sup>
                      </m:sSubSup>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𝑥</m:t>
                          </m:r>
                        </m:e>
                      </m:d>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𝑃</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𝑦</m:t>
                      </m:r>
                      <m:r>
                        <a:rPr lang="es-ES" b="0" i="1" smtClean="0">
                          <a:solidFill>
                            <a:schemeClr val="tx1"/>
                          </a:solidFill>
                          <a:latin typeface="Cambria Math" panose="02040503050406030204" pitchFamily="18" charset="0"/>
                        </a:rPr>
                        <m:t>=2|</m:t>
                      </m:r>
                      <m:r>
                        <a:rPr lang="es-ES" b="0" i="1" smtClean="0">
                          <a:solidFill>
                            <a:schemeClr val="tx1"/>
                          </a:solidFill>
                          <a:latin typeface="Cambria Math" panose="02040503050406030204" pitchFamily="18" charset="0"/>
                        </a:rPr>
                        <m:t>𝑥</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𝜃</m:t>
                      </m:r>
                      <m:r>
                        <a:rPr lang="es-ES" b="0" i="1" smtClean="0">
                          <a:solidFill>
                            <a:schemeClr val="tx1"/>
                          </a:solidFill>
                          <a:latin typeface="Cambria Math" panose="02040503050406030204" pitchFamily="18" charset="0"/>
                        </a:rPr>
                        <m:t>)</m:t>
                      </m:r>
                    </m:oMath>
                  </m:oMathPara>
                </a14:m>
                <a:endParaRPr lang="es-MX" dirty="0">
                  <a:solidFill>
                    <a:schemeClr val="tx1"/>
                  </a:solidFill>
                </a:endParaRPr>
              </a:p>
            </p:txBody>
          </p:sp>
        </mc:Choice>
        <mc:Fallback xmlns="">
          <p:sp>
            <p:nvSpPr>
              <p:cNvPr id="11" name="CuadroTexto 10">
                <a:extLst>
                  <a:ext uri="{FF2B5EF4-FFF2-40B4-BE49-F238E27FC236}">
                    <a16:creationId xmlns:a16="http://schemas.microsoft.com/office/drawing/2014/main" id="{F651619C-8634-D301-F028-27EFE47C848D}"/>
                  </a:ext>
                </a:extLst>
              </p:cNvPr>
              <p:cNvSpPr txBox="1">
                <a:spLocks noRot="1" noChangeAspect="1" noMove="1" noResize="1" noEditPoints="1" noAdjustHandles="1" noChangeArrowheads="1" noChangeShapeType="1" noTextEdit="1"/>
              </p:cNvSpPr>
              <p:nvPr/>
            </p:nvSpPr>
            <p:spPr>
              <a:xfrm>
                <a:off x="852254" y="3824826"/>
                <a:ext cx="2407967" cy="350673"/>
              </a:xfrm>
              <a:prstGeom prst="rect">
                <a:avLst/>
              </a:prstGeom>
              <a:blipFill>
                <a:blip r:embed="rId5"/>
                <a:stretch>
                  <a:fillRect l="-1772" r="-2785" b="-2241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3AF592B1-91AF-D27B-0C33-44B89FB6D280}"/>
                  </a:ext>
                </a:extLst>
              </p:cNvPr>
              <p:cNvSpPr txBox="1"/>
              <p:nvPr/>
            </p:nvSpPr>
            <p:spPr>
              <a:xfrm>
                <a:off x="1822199" y="4316040"/>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solidFill>
                            <a:schemeClr val="tx1"/>
                          </a:solidFill>
                          <a:latin typeface="Cambria Math" panose="02040503050406030204" pitchFamily="18" charset="0"/>
                        </a:rPr>
                        <m:t>…</m:t>
                      </m:r>
                    </m:oMath>
                  </m:oMathPara>
                </a14:m>
                <a:endParaRPr lang="es-MX" dirty="0">
                  <a:solidFill>
                    <a:schemeClr val="tx1"/>
                  </a:solidFill>
                </a:endParaRPr>
              </a:p>
            </p:txBody>
          </p:sp>
        </mc:Choice>
        <mc:Fallback xmlns="">
          <p:sp>
            <p:nvSpPr>
              <p:cNvPr id="12" name="CuadroTexto 11">
                <a:extLst>
                  <a:ext uri="{FF2B5EF4-FFF2-40B4-BE49-F238E27FC236}">
                    <a16:creationId xmlns:a16="http://schemas.microsoft.com/office/drawing/2014/main" id="{3AF592B1-91AF-D27B-0C33-44B89FB6D280}"/>
                  </a:ext>
                </a:extLst>
              </p:cNvPr>
              <p:cNvSpPr txBox="1">
                <a:spLocks noRot="1" noChangeAspect="1" noMove="1" noResize="1" noEditPoints="1" noAdjustHandles="1" noChangeArrowheads="1" noChangeShapeType="1" noTextEdit="1"/>
              </p:cNvSpPr>
              <p:nvPr/>
            </p:nvSpPr>
            <p:spPr>
              <a:xfrm>
                <a:off x="1822199" y="4316040"/>
                <a:ext cx="234038" cy="276999"/>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300C438C-AF37-A2F5-A838-7EB439E29005}"/>
                  </a:ext>
                </a:extLst>
              </p:cNvPr>
              <p:cNvSpPr txBox="1"/>
              <p:nvPr/>
            </p:nvSpPr>
            <p:spPr>
              <a:xfrm>
                <a:off x="889881" y="4740263"/>
                <a:ext cx="2430858" cy="350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MX" i="1" smtClean="0">
                              <a:solidFill>
                                <a:schemeClr val="tx1"/>
                              </a:solidFill>
                              <a:latin typeface="Cambria Math" panose="02040503050406030204" pitchFamily="18" charset="0"/>
                            </a:rPr>
                          </m:ctrlPr>
                        </m:sSubSup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up>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𝑛</m:t>
                              </m:r>
                            </m:e>
                          </m:d>
                        </m:sup>
                      </m:sSubSup>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𝑥</m:t>
                          </m:r>
                        </m:e>
                      </m:d>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𝑃</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𝑦</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𝑛</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𝑥</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𝜃</m:t>
                      </m:r>
                      <m:r>
                        <a:rPr lang="es-ES" b="0" i="1" smtClean="0">
                          <a:solidFill>
                            <a:schemeClr val="tx1"/>
                          </a:solidFill>
                          <a:latin typeface="Cambria Math" panose="02040503050406030204" pitchFamily="18" charset="0"/>
                        </a:rPr>
                        <m:t>)</m:t>
                      </m:r>
                    </m:oMath>
                  </m:oMathPara>
                </a14:m>
                <a:endParaRPr lang="es-MX" dirty="0">
                  <a:solidFill>
                    <a:schemeClr val="tx1"/>
                  </a:solidFill>
                </a:endParaRPr>
              </a:p>
            </p:txBody>
          </p:sp>
        </mc:Choice>
        <mc:Fallback xmlns="">
          <p:sp>
            <p:nvSpPr>
              <p:cNvPr id="13" name="CuadroTexto 12">
                <a:extLst>
                  <a:ext uri="{FF2B5EF4-FFF2-40B4-BE49-F238E27FC236}">
                    <a16:creationId xmlns:a16="http://schemas.microsoft.com/office/drawing/2014/main" id="{300C438C-AF37-A2F5-A838-7EB439E29005}"/>
                  </a:ext>
                </a:extLst>
              </p:cNvPr>
              <p:cNvSpPr txBox="1">
                <a:spLocks noRot="1" noChangeAspect="1" noMove="1" noResize="1" noEditPoints="1" noAdjustHandles="1" noChangeArrowheads="1" noChangeShapeType="1" noTextEdit="1"/>
              </p:cNvSpPr>
              <p:nvPr/>
            </p:nvSpPr>
            <p:spPr>
              <a:xfrm>
                <a:off x="889881" y="4740263"/>
                <a:ext cx="2430858" cy="350673"/>
              </a:xfrm>
              <a:prstGeom prst="rect">
                <a:avLst/>
              </a:prstGeom>
              <a:blipFill>
                <a:blip r:embed="rId7"/>
                <a:stretch>
                  <a:fillRect l="-1754" r="-2757" b="-2456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909D80FC-1726-08A7-0671-86F1B7FA2976}"/>
                  </a:ext>
                </a:extLst>
              </p:cNvPr>
              <p:cNvSpPr txBox="1"/>
              <p:nvPr/>
            </p:nvSpPr>
            <p:spPr>
              <a:xfrm>
                <a:off x="889881" y="5446283"/>
                <a:ext cx="2931123" cy="414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solidFill>
                            <a:schemeClr val="tx1"/>
                          </a:solidFill>
                          <a:latin typeface="Cambria Math" panose="02040503050406030204" pitchFamily="18" charset="0"/>
                        </a:rPr>
                        <m:t>𝑃</m:t>
                      </m:r>
                      <m:r>
                        <a:rPr lang="es-ES" b="0" i="1" smtClean="0">
                          <a:solidFill>
                            <a:schemeClr val="tx1"/>
                          </a:solidFill>
                          <a:latin typeface="Cambria Math" panose="02040503050406030204" pitchFamily="18" charset="0"/>
                        </a:rPr>
                        <m:t>𝑟𝑒𝑑𝑖𝑐𝑐𝑖</m:t>
                      </m:r>
                      <m:r>
                        <a:rPr lang="es-ES" b="0" i="1" smtClean="0">
                          <a:solidFill>
                            <a:schemeClr val="tx1"/>
                          </a:solidFill>
                          <a:latin typeface="Cambria Math" panose="02040503050406030204" pitchFamily="18" charset="0"/>
                        </a:rPr>
                        <m:t>ó</m:t>
                      </m:r>
                      <m:r>
                        <a:rPr lang="es-ES" b="0" i="1" smtClean="0">
                          <a:solidFill>
                            <a:schemeClr val="tx1"/>
                          </a:solidFill>
                          <a:latin typeface="Cambria Math" panose="02040503050406030204" pitchFamily="18" charset="0"/>
                        </a:rPr>
                        <m:t>𝑛</m:t>
                      </m:r>
                      <m:r>
                        <a:rPr lang="es-ES" b="0" i="1" smtClean="0">
                          <a:solidFill>
                            <a:schemeClr val="tx1"/>
                          </a:solidFill>
                          <a:latin typeface="Cambria Math" panose="02040503050406030204" pitchFamily="18" charset="0"/>
                        </a:rPr>
                        <m:t>=</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𝑚𝑎𝑥</m:t>
                          </m:r>
                        </m:e>
                        <m:sub>
                          <m:r>
                            <a:rPr lang="es-ES" b="0" i="1" smtClean="0">
                              <a:solidFill>
                                <a:schemeClr val="tx1"/>
                              </a:solidFill>
                              <a:latin typeface="Cambria Math" panose="02040503050406030204" pitchFamily="18" charset="0"/>
                            </a:rPr>
                            <m:t>𝑖</m:t>
                          </m:r>
                        </m:sub>
                      </m:sSub>
                      <m:d>
                        <m:dPr>
                          <m:ctrlPr>
                            <a:rPr lang="es-ES" b="0" i="1" smtClean="0">
                              <a:solidFill>
                                <a:schemeClr val="tx1"/>
                              </a:solidFill>
                              <a:latin typeface="Cambria Math" panose="02040503050406030204" pitchFamily="18" charset="0"/>
                            </a:rPr>
                          </m:ctrlPr>
                        </m:dPr>
                        <m:e>
                          <m:sSubSup>
                            <m:sSubSupPr>
                              <m:ctrlPr>
                                <a:rPr lang="es-ES" b="0" i="1" smtClean="0">
                                  <a:solidFill>
                                    <a:schemeClr val="tx1"/>
                                  </a:solidFill>
                                  <a:latin typeface="Cambria Math" panose="02040503050406030204" pitchFamily="18" charset="0"/>
                                </a:rPr>
                              </m:ctrlPr>
                            </m:sSubSupPr>
                            <m:e>
                              <m:r>
                                <a:rPr lang="es-ES" b="0" i="1" smtClean="0">
                                  <a:solidFill>
                                    <a:schemeClr val="tx1"/>
                                  </a:solidFill>
                                  <a:latin typeface="Cambria Math" panose="02040503050406030204" pitchFamily="18" charset="0"/>
                                </a:rPr>
                                <m:t>h</m:t>
                              </m:r>
                            </m:e>
                            <m:sub>
                              <m:r>
                                <a:rPr lang="es-ES" b="0" i="1" smtClean="0">
                                  <a:solidFill>
                                    <a:schemeClr val="tx1"/>
                                  </a:solidFill>
                                  <a:latin typeface="Cambria Math" panose="02040503050406030204" pitchFamily="18" charset="0"/>
                                </a:rPr>
                                <m:t>𝜃</m:t>
                              </m:r>
                            </m:sub>
                            <m:sup>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𝑖</m:t>
                                  </m:r>
                                </m:e>
                              </m:d>
                            </m:sup>
                          </m:sSubSup>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𝑥</m:t>
                          </m:r>
                          <m:r>
                            <a:rPr lang="es-ES" b="0" i="1" smtClean="0">
                              <a:solidFill>
                                <a:schemeClr val="tx1"/>
                              </a:solidFill>
                              <a:latin typeface="Cambria Math" panose="02040503050406030204" pitchFamily="18" charset="0"/>
                            </a:rPr>
                            <m:t>)</m:t>
                          </m:r>
                        </m:e>
                      </m:d>
                    </m:oMath>
                  </m:oMathPara>
                </a14:m>
                <a:endParaRPr lang="es-MX" dirty="0">
                  <a:solidFill>
                    <a:schemeClr val="tx1"/>
                  </a:solidFill>
                </a:endParaRPr>
              </a:p>
            </p:txBody>
          </p:sp>
        </mc:Choice>
        <mc:Fallback xmlns="">
          <p:sp>
            <p:nvSpPr>
              <p:cNvPr id="14" name="CuadroTexto 13">
                <a:extLst>
                  <a:ext uri="{FF2B5EF4-FFF2-40B4-BE49-F238E27FC236}">
                    <a16:creationId xmlns:a16="http://schemas.microsoft.com/office/drawing/2014/main" id="{909D80FC-1726-08A7-0671-86F1B7FA2976}"/>
                  </a:ext>
                </a:extLst>
              </p:cNvPr>
              <p:cNvSpPr txBox="1">
                <a:spLocks noRot="1" noChangeAspect="1" noMove="1" noResize="1" noEditPoints="1" noAdjustHandles="1" noChangeArrowheads="1" noChangeShapeType="1" noTextEdit="1"/>
              </p:cNvSpPr>
              <p:nvPr/>
            </p:nvSpPr>
            <p:spPr>
              <a:xfrm>
                <a:off x="889881" y="5446283"/>
                <a:ext cx="2931123" cy="414537"/>
              </a:xfrm>
              <a:prstGeom prst="rect">
                <a:avLst/>
              </a:prstGeom>
              <a:blipFill>
                <a:blip r:embed="rId8"/>
                <a:stretch>
                  <a:fillRect l="-1455" b="-7353"/>
                </a:stretch>
              </a:blipFill>
            </p:spPr>
            <p:txBody>
              <a:bodyPr/>
              <a:lstStyle/>
              <a:p>
                <a:r>
                  <a:rPr lang="es-MX">
                    <a:noFill/>
                  </a:rPr>
                  <a:t> </a:t>
                </a:r>
              </a:p>
            </p:txBody>
          </p:sp>
        </mc:Fallback>
      </mc:AlternateContent>
      <p:pic>
        <p:nvPicPr>
          <p:cNvPr id="3" name="Imagen 2" descr="Imagen que contiene Logotipo&#10;&#10;Descripción generada automáticamente">
            <a:extLst>
              <a:ext uri="{FF2B5EF4-FFF2-40B4-BE49-F238E27FC236}">
                <a16:creationId xmlns:a16="http://schemas.microsoft.com/office/drawing/2014/main" id="{54271380-6BA9-5757-0371-392F52895E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393050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p:bldP spid="13" grpId="0"/>
      <p:bldP spid="1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ED4C26-5F01-33F6-3660-2503C1BA404E}"/>
              </a:ext>
            </a:extLst>
          </p:cNvPr>
          <p:cNvSpPr>
            <a:spLocks noGrp="1"/>
          </p:cNvSpPr>
          <p:nvPr>
            <p:ph type="title"/>
          </p:nvPr>
        </p:nvSpPr>
        <p:spPr/>
        <p:txBody>
          <a:bodyPr/>
          <a:lstStyle/>
          <a:p>
            <a:r>
              <a:rPr lang="es-ES" dirty="0"/>
              <a:t>Clasificación multiclase</a:t>
            </a:r>
            <a:endParaRPr lang="es-MX" dirty="0"/>
          </a:p>
        </p:txBody>
      </p:sp>
      <p:sp>
        <p:nvSpPr>
          <p:cNvPr id="3" name="Marcador de contenido 2">
            <a:extLst>
              <a:ext uri="{FF2B5EF4-FFF2-40B4-BE49-F238E27FC236}">
                <a16:creationId xmlns:a16="http://schemas.microsoft.com/office/drawing/2014/main" id="{B1E8E8C7-36A4-C7DB-C7A6-C16D837CB4B5}"/>
              </a:ext>
            </a:extLst>
          </p:cNvPr>
          <p:cNvSpPr>
            <a:spLocks noGrp="1"/>
          </p:cNvSpPr>
          <p:nvPr>
            <p:ph idx="1"/>
          </p:nvPr>
        </p:nvSpPr>
        <p:spPr/>
        <p:txBody>
          <a:bodyPr/>
          <a:lstStyle/>
          <a:p>
            <a:r>
              <a:rPr lang="es-ES" dirty="0"/>
              <a:t>Clasificación binaria</a:t>
            </a:r>
          </a:p>
          <a:p>
            <a:endParaRPr lang="es-ES" dirty="0"/>
          </a:p>
          <a:p>
            <a:endParaRPr lang="es-ES" dirty="0"/>
          </a:p>
          <a:p>
            <a:endParaRPr lang="es-ES" dirty="0"/>
          </a:p>
          <a:p>
            <a:endParaRPr lang="es-ES" dirty="0"/>
          </a:p>
          <a:p>
            <a:r>
              <a:rPr lang="es-ES" dirty="0"/>
              <a:t>Clasificación multiclase</a:t>
            </a:r>
            <a:endParaRPr lang="es-MX" dirty="0"/>
          </a:p>
        </p:txBody>
      </p:sp>
      <p:sp>
        <p:nvSpPr>
          <p:cNvPr id="5" name="Marcador de número de diapositiva 4">
            <a:extLst>
              <a:ext uri="{FF2B5EF4-FFF2-40B4-BE49-F238E27FC236}">
                <a16:creationId xmlns:a16="http://schemas.microsoft.com/office/drawing/2014/main" id="{57BD5C02-CC63-AF1C-BA05-5DD00BFB496D}"/>
              </a:ext>
            </a:extLst>
          </p:cNvPr>
          <p:cNvSpPr>
            <a:spLocks noGrp="1"/>
          </p:cNvSpPr>
          <p:nvPr>
            <p:ph type="sldNum" sz="quarter" idx="12"/>
          </p:nvPr>
        </p:nvSpPr>
        <p:spPr/>
        <p:txBody>
          <a:bodyPr/>
          <a:lstStyle/>
          <a:p>
            <a:fld id="{3A98EE3D-8CD1-4C3F-BD1C-C98C9596463C}" type="slidenum">
              <a:rPr lang="en-US" smtClean="0"/>
              <a:t>137</a:t>
            </a:fld>
            <a:endParaRPr lang="en-US" dirty="0"/>
          </a:p>
        </p:txBody>
      </p:sp>
      <p:pic>
        <p:nvPicPr>
          <p:cNvPr id="7" name="Imagen 6">
            <a:extLst>
              <a:ext uri="{FF2B5EF4-FFF2-40B4-BE49-F238E27FC236}">
                <a16:creationId xmlns:a16="http://schemas.microsoft.com/office/drawing/2014/main" id="{8110CBF0-1369-4620-3AFC-1DA5CA9B12A7}"/>
              </a:ext>
            </a:extLst>
          </p:cNvPr>
          <p:cNvPicPr>
            <a:picLocks noChangeAspect="1"/>
          </p:cNvPicPr>
          <p:nvPr/>
        </p:nvPicPr>
        <p:blipFill>
          <a:blip r:embed="rId2"/>
          <a:stretch>
            <a:fillRect/>
          </a:stretch>
        </p:blipFill>
        <p:spPr>
          <a:xfrm>
            <a:off x="4039797" y="2513707"/>
            <a:ext cx="2190982" cy="1830585"/>
          </a:xfrm>
          <a:prstGeom prst="rect">
            <a:avLst/>
          </a:prstGeom>
        </p:spPr>
      </p:pic>
      <p:pic>
        <p:nvPicPr>
          <p:cNvPr id="10" name="Imagen 9">
            <a:extLst>
              <a:ext uri="{FF2B5EF4-FFF2-40B4-BE49-F238E27FC236}">
                <a16:creationId xmlns:a16="http://schemas.microsoft.com/office/drawing/2014/main" id="{297A982B-E8DF-C2F3-09A1-E43FDD1962BE}"/>
              </a:ext>
            </a:extLst>
          </p:cNvPr>
          <p:cNvPicPr>
            <a:picLocks noChangeAspect="1"/>
          </p:cNvPicPr>
          <p:nvPr/>
        </p:nvPicPr>
        <p:blipFill>
          <a:blip r:embed="rId3"/>
          <a:stretch>
            <a:fillRect/>
          </a:stretch>
        </p:blipFill>
        <p:spPr>
          <a:xfrm>
            <a:off x="3410679" y="4902268"/>
            <a:ext cx="1880855" cy="1472805"/>
          </a:xfrm>
          <a:prstGeom prst="rect">
            <a:avLst/>
          </a:prstGeom>
        </p:spPr>
      </p:pic>
      <p:pic>
        <p:nvPicPr>
          <p:cNvPr id="12" name="Imagen 11">
            <a:extLst>
              <a:ext uri="{FF2B5EF4-FFF2-40B4-BE49-F238E27FC236}">
                <a16:creationId xmlns:a16="http://schemas.microsoft.com/office/drawing/2014/main" id="{75071D46-75A0-DD0E-9B66-285DAAE4DB56}"/>
              </a:ext>
            </a:extLst>
          </p:cNvPr>
          <p:cNvPicPr>
            <a:picLocks noChangeAspect="1"/>
          </p:cNvPicPr>
          <p:nvPr/>
        </p:nvPicPr>
        <p:blipFill>
          <a:blip r:embed="rId4"/>
          <a:stretch>
            <a:fillRect/>
          </a:stretch>
        </p:blipFill>
        <p:spPr>
          <a:xfrm>
            <a:off x="5291534" y="4902268"/>
            <a:ext cx="2004922" cy="1371465"/>
          </a:xfrm>
          <a:prstGeom prst="rect">
            <a:avLst/>
          </a:prstGeom>
        </p:spPr>
      </p:pic>
      <p:pic>
        <p:nvPicPr>
          <p:cNvPr id="14" name="Imagen 13">
            <a:extLst>
              <a:ext uri="{FF2B5EF4-FFF2-40B4-BE49-F238E27FC236}">
                <a16:creationId xmlns:a16="http://schemas.microsoft.com/office/drawing/2014/main" id="{A9325CF7-738E-2FB6-9F1B-53CB8A09821E}"/>
              </a:ext>
            </a:extLst>
          </p:cNvPr>
          <p:cNvPicPr>
            <a:picLocks noChangeAspect="1"/>
          </p:cNvPicPr>
          <p:nvPr/>
        </p:nvPicPr>
        <p:blipFill>
          <a:blip r:embed="rId5"/>
          <a:stretch>
            <a:fillRect/>
          </a:stretch>
        </p:blipFill>
        <p:spPr>
          <a:xfrm>
            <a:off x="7296456" y="4842933"/>
            <a:ext cx="2050917" cy="1472806"/>
          </a:xfrm>
          <a:prstGeom prst="rect">
            <a:avLst/>
          </a:prstGeom>
        </p:spPr>
      </p:pic>
      <p:pic>
        <p:nvPicPr>
          <p:cNvPr id="16" name="Imagen 15">
            <a:extLst>
              <a:ext uri="{FF2B5EF4-FFF2-40B4-BE49-F238E27FC236}">
                <a16:creationId xmlns:a16="http://schemas.microsoft.com/office/drawing/2014/main" id="{EE4363DC-68FB-D412-411A-DF1AF780C11C}"/>
              </a:ext>
            </a:extLst>
          </p:cNvPr>
          <p:cNvPicPr>
            <a:picLocks noChangeAspect="1"/>
          </p:cNvPicPr>
          <p:nvPr/>
        </p:nvPicPr>
        <p:blipFill>
          <a:blip r:embed="rId6"/>
          <a:stretch>
            <a:fillRect/>
          </a:stretch>
        </p:blipFill>
        <p:spPr>
          <a:xfrm>
            <a:off x="9347373" y="4744015"/>
            <a:ext cx="2134027" cy="1631058"/>
          </a:xfrm>
          <a:prstGeom prst="rect">
            <a:avLst/>
          </a:prstGeom>
        </p:spPr>
      </p:pic>
      <p:pic>
        <p:nvPicPr>
          <p:cNvPr id="6" name="Imagen 5" descr="Imagen que contiene Logotipo&#10;&#10;Descripción generada automáticamente">
            <a:extLst>
              <a:ext uri="{FF2B5EF4-FFF2-40B4-BE49-F238E27FC236}">
                <a16:creationId xmlns:a16="http://schemas.microsoft.com/office/drawing/2014/main" id="{70825B5C-BEF0-951B-769D-E007919461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35912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39FF50-F53F-9335-5708-81EAB516461C}"/>
              </a:ext>
            </a:extLst>
          </p:cNvPr>
          <p:cNvSpPr>
            <a:spLocks noGrp="1"/>
          </p:cNvSpPr>
          <p:nvPr>
            <p:ph type="title"/>
          </p:nvPr>
        </p:nvSpPr>
        <p:spPr>
          <a:xfrm>
            <a:off x="601255" y="702155"/>
            <a:ext cx="3409783" cy="1300365"/>
          </a:xfrm>
        </p:spPr>
        <p:txBody>
          <a:bodyPr>
            <a:normAutofit/>
          </a:bodyPr>
          <a:lstStyle/>
          <a:p>
            <a:r>
              <a:rPr lang="es-ES" sz="2400" dirty="0"/>
              <a:t>Comportamientos del modelo</a:t>
            </a:r>
            <a:endParaRPr lang="es-MX" sz="2400" dirty="0"/>
          </a:p>
        </p:txBody>
      </p:sp>
      <p:pic>
        <p:nvPicPr>
          <p:cNvPr id="7" name="Imagen 6" descr="Gráfico, Gráfico de líneas&#10;&#10;Descripción generada automáticamente">
            <a:extLst>
              <a:ext uri="{FF2B5EF4-FFF2-40B4-BE49-F238E27FC236}">
                <a16:creationId xmlns:a16="http://schemas.microsoft.com/office/drawing/2014/main" id="{F92DBDF4-C746-A1D3-0249-84E5A3983D3C}"/>
              </a:ext>
            </a:extLst>
          </p:cNvPr>
          <p:cNvPicPr>
            <a:picLocks noChangeAspect="1"/>
          </p:cNvPicPr>
          <p:nvPr/>
        </p:nvPicPr>
        <p:blipFill>
          <a:blip r:embed="rId2"/>
          <a:stretch>
            <a:fillRect/>
          </a:stretch>
        </p:blipFill>
        <p:spPr>
          <a:xfrm>
            <a:off x="4592231" y="2480962"/>
            <a:ext cx="6831503" cy="1878662"/>
          </a:xfrm>
          <a:prstGeom prst="rect">
            <a:avLst/>
          </a:prstGeom>
        </p:spPr>
      </p:pic>
      <p:sp>
        <p:nvSpPr>
          <p:cNvPr id="5" name="Marcador de número de diapositiva 4">
            <a:extLst>
              <a:ext uri="{FF2B5EF4-FFF2-40B4-BE49-F238E27FC236}">
                <a16:creationId xmlns:a16="http://schemas.microsoft.com/office/drawing/2014/main" id="{0B555301-5D6C-530A-4738-C3938C0BAA65}"/>
              </a:ext>
            </a:extLst>
          </p:cNvPr>
          <p:cNvSpPr>
            <a:spLocks noGrp="1"/>
          </p:cNvSpPr>
          <p:nvPr>
            <p:ph type="sldNum" sz="quarter" idx="12"/>
          </p:nvPr>
        </p:nvSpPr>
        <p:spPr>
          <a:xfrm>
            <a:off x="10558300" y="6400800"/>
            <a:ext cx="1052508" cy="365125"/>
          </a:xfrm>
        </p:spPr>
        <p:txBody>
          <a:bodyPr>
            <a:normAutofit/>
          </a:bodyPr>
          <a:lstStyle/>
          <a:p>
            <a:pPr>
              <a:spcAft>
                <a:spcPts val="600"/>
              </a:spcAft>
            </a:pPr>
            <a:fld id="{3A98EE3D-8CD1-4C3F-BD1C-C98C9596463C}" type="slidenum">
              <a:rPr lang="en-US"/>
              <a:pPr>
                <a:spcAft>
                  <a:spcPts val="600"/>
                </a:spcAft>
              </a:pPr>
              <a:t>138</a:t>
            </a:fld>
            <a:endParaRPr lang="en-US"/>
          </a:p>
        </p:txBody>
      </p:sp>
      <p:sp>
        <p:nvSpPr>
          <p:cNvPr id="10" name="CuadroTexto 9">
            <a:extLst>
              <a:ext uri="{FF2B5EF4-FFF2-40B4-BE49-F238E27FC236}">
                <a16:creationId xmlns:a16="http://schemas.microsoft.com/office/drawing/2014/main" id="{4A372DDC-3CF5-8DA8-9225-4F4CAFF42C88}"/>
              </a:ext>
            </a:extLst>
          </p:cNvPr>
          <p:cNvSpPr txBox="1"/>
          <p:nvPr/>
        </p:nvSpPr>
        <p:spPr>
          <a:xfrm>
            <a:off x="5131294" y="4517630"/>
            <a:ext cx="1384916" cy="369332"/>
          </a:xfrm>
          <a:prstGeom prst="rect">
            <a:avLst/>
          </a:prstGeom>
          <a:noFill/>
        </p:spPr>
        <p:txBody>
          <a:bodyPr wrap="square" rtlCol="0">
            <a:spAutoFit/>
          </a:bodyPr>
          <a:lstStyle/>
          <a:p>
            <a:r>
              <a:rPr lang="es-ES" dirty="0"/>
              <a:t>Sub ajuste</a:t>
            </a:r>
            <a:endParaRPr lang="es-MX" dirty="0"/>
          </a:p>
        </p:txBody>
      </p:sp>
      <p:sp>
        <p:nvSpPr>
          <p:cNvPr id="11" name="CuadroTexto 10">
            <a:extLst>
              <a:ext uri="{FF2B5EF4-FFF2-40B4-BE49-F238E27FC236}">
                <a16:creationId xmlns:a16="http://schemas.microsoft.com/office/drawing/2014/main" id="{DBF142A9-C468-B116-DAA3-EC9DD29C5BAA}"/>
              </a:ext>
            </a:extLst>
          </p:cNvPr>
          <p:cNvSpPr txBox="1"/>
          <p:nvPr/>
        </p:nvSpPr>
        <p:spPr>
          <a:xfrm>
            <a:off x="7497650" y="4517630"/>
            <a:ext cx="1384916" cy="369332"/>
          </a:xfrm>
          <a:prstGeom prst="rect">
            <a:avLst/>
          </a:prstGeom>
          <a:noFill/>
        </p:spPr>
        <p:txBody>
          <a:bodyPr wrap="square" rtlCol="0">
            <a:spAutoFit/>
          </a:bodyPr>
          <a:lstStyle/>
          <a:p>
            <a:pPr algn="ctr"/>
            <a:r>
              <a:rPr lang="es-ES" dirty="0"/>
              <a:t>Ajuste</a:t>
            </a:r>
            <a:endParaRPr lang="es-MX" dirty="0"/>
          </a:p>
        </p:txBody>
      </p:sp>
      <p:sp>
        <p:nvSpPr>
          <p:cNvPr id="13" name="CuadroTexto 12">
            <a:extLst>
              <a:ext uri="{FF2B5EF4-FFF2-40B4-BE49-F238E27FC236}">
                <a16:creationId xmlns:a16="http://schemas.microsoft.com/office/drawing/2014/main" id="{14364FAE-ECEF-C086-DC86-670BC1D827CE}"/>
              </a:ext>
            </a:extLst>
          </p:cNvPr>
          <p:cNvSpPr txBox="1"/>
          <p:nvPr/>
        </p:nvSpPr>
        <p:spPr>
          <a:xfrm>
            <a:off x="9680048" y="4517630"/>
            <a:ext cx="1592758" cy="369332"/>
          </a:xfrm>
          <a:prstGeom prst="rect">
            <a:avLst/>
          </a:prstGeom>
          <a:noFill/>
        </p:spPr>
        <p:txBody>
          <a:bodyPr wrap="square" rtlCol="0">
            <a:spAutoFit/>
          </a:bodyPr>
          <a:lstStyle/>
          <a:p>
            <a:pPr algn="ctr"/>
            <a:r>
              <a:rPr lang="es-ES" dirty="0"/>
              <a:t>Sobre ajuste</a:t>
            </a:r>
            <a:endParaRPr lang="es-MX" dirty="0"/>
          </a:p>
        </p:txBody>
      </p:sp>
      <p:pic>
        <p:nvPicPr>
          <p:cNvPr id="3" name="Imagen 2" descr="Imagen que contiene Logotipo&#10;&#10;Descripción generada automáticamente">
            <a:extLst>
              <a:ext uri="{FF2B5EF4-FFF2-40B4-BE49-F238E27FC236}">
                <a16:creationId xmlns:a16="http://schemas.microsoft.com/office/drawing/2014/main" id="{F47E0ED6-6B18-676B-8F6B-404A420AD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26442572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021E9F-3F6C-7C32-39AF-445ED3FB29BC}"/>
              </a:ext>
            </a:extLst>
          </p:cNvPr>
          <p:cNvSpPr>
            <a:spLocks noGrp="1"/>
          </p:cNvSpPr>
          <p:nvPr>
            <p:ph type="title"/>
          </p:nvPr>
        </p:nvSpPr>
        <p:spPr>
          <a:xfrm>
            <a:off x="581192" y="702156"/>
            <a:ext cx="11029616" cy="1188720"/>
          </a:xfrm>
        </p:spPr>
        <p:txBody>
          <a:bodyPr>
            <a:normAutofit/>
          </a:bodyPr>
          <a:lstStyle/>
          <a:p>
            <a:r>
              <a:rPr lang="es-ES" dirty="0"/>
              <a:t>Sub ajuste</a:t>
            </a:r>
            <a:endParaRPr lang="es-MX" dirty="0"/>
          </a:p>
        </p:txBody>
      </p:sp>
      <p:sp>
        <p:nvSpPr>
          <p:cNvPr id="3" name="Marcador de contenido 2">
            <a:extLst>
              <a:ext uri="{FF2B5EF4-FFF2-40B4-BE49-F238E27FC236}">
                <a16:creationId xmlns:a16="http://schemas.microsoft.com/office/drawing/2014/main" id="{F159055F-6FE8-0A22-3F85-E2E406763B2B}"/>
              </a:ext>
            </a:extLst>
          </p:cNvPr>
          <p:cNvSpPr>
            <a:spLocks noGrp="1"/>
          </p:cNvSpPr>
          <p:nvPr>
            <p:ph idx="1"/>
          </p:nvPr>
        </p:nvSpPr>
        <p:spPr>
          <a:xfrm>
            <a:off x="581193" y="2180496"/>
            <a:ext cx="6917210" cy="4045683"/>
          </a:xfrm>
        </p:spPr>
        <p:txBody>
          <a:bodyPr>
            <a:normAutofit fontScale="70000" lnSpcReduction="20000"/>
          </a:bodyPr>
          <a:lstStyle/>
          <a:p>
            <a:r>
              <a:rPr lang="es-ES" b="0" i="0" u="none" strike="noStrike" baseline="0">
                <a:latin typeface="Arial" panose="020B0604020202020204" pitchFamily="34" charset="0"/>
              </a:rPr>
              <a:t>El sub ajuste acurre cuando el modelo es muy simple, lo que lo hace incapaz de generalizar los datos de entrenamiento</a:t>
            </a:r>
          </a:p>
          <a:p>
            <a:r>
              <a:rPr lang="es-ES" b="0" i="0" u="none" strike="noStrike" baseline="0">
                <a:latin typeface="Arial" panose="020B0604020202020204" pitchFamily="34" charset="0"/>
              </a:rPr>
              <a:t>Valor de </a:t>
            </a:r>
            <a:r>
              <a:rPr lang="es-ES" b="0" i="0" u="none" strike="noStrike" baseline="0" err="1">
                <a:latin typeface="Arial" panose="020B0604020202020204" pitchFamily="34" charset="0"/>
              </a:rPr>
              <a:t>bias</a:t>
            </a:r>
            <a:r>
              <a:rPr lang="es-ES" b="0" i="0" u="none" strike="noStrike" baseline="0">
                <a:latin typeface="Arial" panose="020B0604020202020204" pitchFamily="34" charset="0"/>
              </a:rPr>
              <a:t> </a:t>
            </a:r>
            <a:r>
              <a:rPr lang="es-ES">
                <a:latin typeface="Arial" panose="020B0604020202020204" pitchFamily="34" charset="0"/>
              </a:rPr>
              <a:t>grande</a:t>
            </a:r>
          </a:p>
          <a:p>
            <a:r>
              <a:rPr lang="es-ES" b="0" i="0" u="none" strike="noStrike" baseline="0">
                <a:latin typeface="Arial" panose="020B0604020202020204" pitchFamily="34" charset="0"/>
              </a:rPr>
              <a:t>Cómo reducir el sub ajuste</a:t>
            </a:r>
            <a:endParaRPr lang="es-MX">
              <a:latin typeface="Arial" panose="020B0604020202020204" pitchFamily="34" charset="0"/>
            </a:endParaRPr>
          </a:p>
          <a:p>
            <a:pPr lvl="1"/>
            <a:r>
              <a:rPr lang="es-ES" b="0" i="0" u="none" strike="noStrike" baseline="0">
                <a:latin typeface="Arial" panose="020B0604020202020204" pitchFamily="34" charset="0"/>
              </a:rPr>
              <a:t>Utilizar una generosa cantidad de ejemplos de entrenamiento, con respecto al conjunto de validación </a:t>
            </a:r>
          </a:p>
          <a:p>
            <a:pPr lvl="1"/>
            <a:r>
              <a:rPr lang="es-ES" b="0" i="0" u="none" strike="noStrike" baseline="0">
                <a:latin typeface="Arial" panose="020B0604020202020204" pitchFamily="34" charset="0"/>
              </a:rPr>
              <a:t>Si no se cuenta con suficientes datos de entrenamiento y si aparte la adquisición de más datos de entrenamiento es difícil, se procede a realizar un aumento artificial de datos, es decir, se crean variaciones de los mismos datos de entrenamiento existentes </a:t>
            </a:r>
          </a:p>
          <a:p>
            <a:pPr lvl="1"/>
            <a:r>
              <a:rPr lang="es-ES">
                <a:latin typeface="Arial" panose="020B0604020202020204" pitchFamily="34" charset="0"/>
              </a:rPr>
              <a:t>Prolongar el tiempo de entrenamiento </a:t>
            </a:r>
            <a:endParaRPr lang="es-MX" b="0" i="0" u="none" strike="noStrike" baseline="0">
              <a:latin typeface="Arial" panose="020B0604020202020204" pitchFamily="34" charset="0"/>
            </a:endParaRPr>
          </a:p>
          <a:p>
            <a:pPr lvl="1"/>
            <a:endParaRPr lang="es-ES" b="0" i="0" u="none" strike="noStrike" baseline="0">
              <a:latin typeface="Arial" panose="020B0604020202020204" pitchFamily="34" charset="0"/>
            </a:endParaRPr>
          </a:p>
          <a:p>
            <a:endParaRPr lang="es-MX" dirty="0"/>
          </a:p>
        </p:txBody>
      </p:sp>
      <p:pic>
        <p:nvPicPr>
          <p:cNvPr id="7" name="Imagen 6" descr="Gráfico, Gráfico de dispersión&#10;&#10;Descripción generada automáticamente">
            <a:extLst>
              <a:ext uri="{FF2B5EF4-FFF2-40B4-BE49-F238E27FC236}">
                <a16:creationId xmlns:a16="http://schemas.microsoft.com/office/drawing/2014/main" id="{ADDEF3A1-AE03-7214-CBF7-15988D00B142}"/>
              </a:ext>
            </a:extLst>
          </p:cNvPr>
          <p:cNvPicPr>
            <a:picLocks noChangeAspect="1"/>
          </p:cNvPicPr>
          <p:nvPr/>
        </p:nvPicPr>
        <p:blipFill>
          <a:blip r:embed="rId2"/>
          <a:stretch>
            <a:fillRect/>
          </a:stretch>
        </p:blipFill>
        <p:spPr>
          <a:xfrm>
            <a:off x="8363915" y="2988594"/>
            <a:ext cx="3059782" cy="2426311"/>
          </a:xfrm>
          <a:prstGeom prst="rect">
            <a:avLst/>
          </a:prstGeom>
        </p:spPr>
      </p:pic>
      <p:sp>
        <p:nvSpPr>
          <p:cNvPr id="5" name="Marcador de número de diapositiva 4">
            <a:extLst>
              <a:ext uri="{FF2B5EF4-FFF2-40B4-BE49-F238E27FC236}">
                <a16:creationId xmlns:a16="http://schemas.microsoft.com/office/drawing/2014/main" id="{01A1D0C2-A500-DA74-E41F-452ED050786C}"/>
              </a:ext>
            </a:extLst>
          </p:cNvPr>
          <p:cNvSpPr>
            <a:spLocks noGrp="1"/>
          </p:cNvSpPr>
          <p:nvPr>
            <p:ph type="sldNum" sz="quarter" idx="12"/>
          </p:nvPr>
        </p:nvSpPr>
        <p:spPr>
          <a:xfrm>
            <a:off x="10558300" y="6400800"/>
            <a:ext cx="1052508" cy="365125"/>
          </a:xfrm>
        </p:spPr>
        <p:txBody>
          <a:bodyPr>
            <a:normAutofit/>
          </a:bodyPr>
          <a:lstStyle/>
          <a:p>
            <a:pPr>
              <a:spcAft>
                <a:spcPts val="600"/>
              </a:spcAft>
            </a:pPr>
            <a:fld id="{3A98EE3D-8CD1-4C3F-BD1C-C98C9596463C}" type="slidenum">
              <a:rPr lang="en-US" smtClean="0">
                <a:solidFill>
                  <a:srgbClr val="CA93BB"/>
                </a:solidFill>
              </a:rPr>
              <a:pPr>
                <a:spcAft>
                  <a:spcPts val="600"/>
                </a:spcAft>
              </a:pPr>
              <a:t>139</a:t>
            </a:fld>
            <a:endParaRPr lang="en-US">
              <a:solidFill>
                <a:srgbClr val="CA93BB"/>
              </a:solidFill>
            </a:endParaRPr>
          </a:p>
        </p:txBody>
      </p:sp>
    </p:spTree>
    <p:extLst>
      <p:ext uri="{BB962C8B-B14F-4D97-AF65-F5344CB8AC3E}">
        <p14:creationId xmlns:p14="http://schemas.microsoft.com/office/powerpoint/2010/main" val="3886458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73B6D-3017-2F66-1E92-43ADD4FB2796}"/>
              </a:ext>
            </a:extLst>
          </p:cNvPr>
          <p:cNvSpPr>
            <a:spLocks noGrp="1"/>
          </p:cNvSpPr>
          <p:nvPr>
            <p:ph type="title"/>
          </p:nvPr>
        </p:nvSpPr>
        <p:spPr>
          <a:xfrm>
            <a:off x="8941314" y="2086029"/>
            <a:ext cx="3034550" cy="2181171"/>
          </a:xfrm>
        </p:spPr>
        <p:txBody>
          <a:bodyPr vert="horz" lIns="91440" tIns="45720" rIns="91440" bIns="45720" rtlCol="0" anchor="b">
            <a:noAutofit/>
          </a:bodyPr>
          <a:lstStyle/>
          <a:p>
            <a:r>
              <a:rPr lang="en-US" sz="3200" err="1"/>
              <a:t>Principios</a:t>
            </a:r>
            <a:r>
              <a:rPr lang="en-US" sz="3200"/>
              <a:t> </a:t>
            </a:r>
            <a:r>
              <a:rPr lang="en-US" sz="3200" err="1"/>
              <a:t>Éticos</a:t>
            </a:r>
            <a:r>
              <a:rPr lang="en-US" sz="3200"/>
              <a:t> que Deben </a:t>
            </a:r>
            <a:r>
              <a:rPr lang="en-US" sz="3200" err="1"/>
              <a:t>Guiar</a:t>
            </a:r>
            <a:r>
              <a:rPr lang="en-US" sz="3200"/>
              <a:t> </a:t>
            </a:r>
            <a:r>
              <a:rPr lang="en-US" sz="3200" err="1"/>
              <a:t>el</a:t>
            </a:r>
            <a:r>
              <a:rPr lang="en-US" sz="3200"/>
              <a:t> Uso de la IA</a:t>
            </a:r>
          </a:p>
        </p:txBody>
      </p:sp>
      <p:pic>
        <p:nvPicPr>
          <p:cNvPr id="5" name="Marcador de contenido 4">
            <a:extLst>
              <a:ext uri="{FF2B5EF4-FFF2-40B4-BE49-F238E27FC236}">
                <a16:creationId xmlns:a16="http://schemas.microsoft.com/office/drawing/2014/main" id="{06A53170-51B1-13F1-7A05-111D5674EC88}"/>
              </a:ext>
            </a:extLst>
          </p:cNvPr>
          <p:cNvPicPr>
            <a:picLocks noGrp="1" noChangeAspect="1"/>
          </p:cNvPicPr>
          <p:nvPr>
            <p:ph idx="1"/>
          </p:nvPr>
        </p:nvPicPr>
        <p:blipFill>
          <a:blip r:embed="rId2"/>
          <a:srcRect t="1377"/>
          <a:stretch>
            <a:fillRect/>
          </a:stretch>
        </p:blipFill>
        <p:spPr>
          <a:xfrm>
            <a:off x="17670" y="-5258"/>
            <a:ext cx="8486698" cy="6863258"/>
          </a:xfrm>
          <a:prstGeom prst="rect">
            <a:avLst/>
          </a:prstGeom>
        </p:spPr>
      </p:pic>
      <p:sp>
        <p:nvSpPr>
          <p:cNvPr id="6" name="Marcador de pie de página 5">
            <a:extLst>
              <a:ext uri="{FF2B5EF4-FFF2-40B4-BE49-F238E27FC236}">
                <a16:creationId xmlns:a16="http://schemas.microsoft.com/office/drawing/2014/main" id="{461BFFB0-C690-4B8D-9290-9308375EB7C2}"/>
              </a:ext>
            </a:extLst>
          </p:cNvPr>
          <p:cNvSpPr>
            <a:spLocks noGrp="1"/>
          </p:cNvSpPr>
          <p:nvPr>
            <p:ph type="ftr" sz="quarter" idx="11"/>
          </p:nvPr>
        </p:nvSpPr>
        <p:spPr/>
        <p:txBody>
          <a:bodyPr/>
          <a:lstStyle/>
          <a:p>
            <a:r>
              <a:rPr lang="en-US"/>
              <a:t>TECNOLÓGICO DE MONTERREY</a:t>
            </a:r>
          </a:p>
        </p:txBody>
      </p:sp>
      <p:sp>
        <p:nvSpPr>
          <p:cNvPr id="7" name="Marcador de número de diapositiva 6">
            <a:extLst>
              <a:ext uri="{FF2B5EF4-FFF2-40B4-BE49-F238E27FC236}">
                <a16:creationId xmlns:a16="http://schemas.microsoft.com/office/drawing/2014/main" id="{7F28485B-0A3C-09B7-B449-F757554E6880}"/>
              </a:ext>
            </a:extLst>
          </p:cNvPr>
          <p:cNvSpPr>
            <a:spLocks noGrp="1"/>
          </p:cNvSpPr>
          <p:nvPr>
            <p:ph type="sldNum" sz="quarter" idx="12"/>
          </p:nvPr>
        </p:nvSpPr>
        <p:spPr/>
        <p:txBody>
          <a:bodyPr/>
          <a:lstStyle/>
          <a:p>
            <a:fld id="{73B850FF-6169-4056-8077-06FFA93A5366}" type="slidenum">
              <a:rPr lang="en-US" smtClean="0"/>
              <a:t>14</a:t>
            </a:fld>
            <a:endParaRPr lang="en-US"/>
          </a:p>
        </p:txBody>
      </p:sp>
    </p:spTree>
    <p:extLst>
      <p:ext uri="{BB962C8B-B14F-4D97-AF65-F5344CB8AC3E}">
        <p14:creationId xmlns:p14="http://schemas.microsoft.com/office/powerpoint/2010/main" val="41502976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E09F0-DF13-C8A6-6FB9-EEBA23F3FC05}"/>
              </a:ext>
            </a:extLst>
          </p:cNvPr>
          <p:cNvSpPr>
            <a:spLocks noGrp="1"/>
          </p:cNvSpPr>
          <p:nvPr>
            <p:ph type="title"/>
          </p:nvPr>
        </p:nvSpPr>
        <p:spPr>
          <a:xfrm>
            <a:off x="764884" y="1131195"/>
            <a:ext cx="7032916" cy="1247938"/>
          </a:xfrm>
        </p:spPr>
        <p:txBody>
          <a:bodyPr anchor="ctr">
            <a:normAutofit/>
          </a:bodyPr>
          <a:lstStyle/>
          <a:p>
            <a:r>
              <a:rPr lang="es-ES"/>
              <a:t>Sobre ajuste</a:t>
            </a:r>
            <a:endParaRPr lang="es-MX"/>
          </a:p>
        </p:txBody>
      </p:sp>
      <p:sp>
        <p:nvSpPr>
          <p:cNvPr id="3" name="Marcador de contenido 2">
            <a:extLst>
              <a:ext uri="{FF2B5EF4-FFF2-40B4-BE49-F238E27FC236}">
                <a16:creationId xmlns:a16="http://schemas.microsoft.com/office/drawing/2014/main" id="{D56B9DF3-C279-A5E1-3631-DF9398146336}"/>
              </a:ext>
            </a:extLst>
          </p:cNvPr>
          <p:cNvSpPr>
            <a:spLocks noGrp="1"/>
          </p:cNvSpPr>
          <p:nvPr>
            <p:ph idx="1"/>
          </p:nvPr>
        </p:nvSpPr>
        <p:spPr>
          <a:xfrm>
            <a:off x="764883" y="2438400"/>
            <a:ext cx="6855115" cy="3495742"/>
          </a:xfrm>
        </p:spPr>
        <p:txBody>
          <a:bodyPr>
            <a:normAutofit fontScale="62500" lnSpcReduction="20000"/>
          </a:bodyPr>
          <a:lstStyle/>
          <a:p>
            <a:pPr>
              <a:lnSpc>
                <a:spcPct val="110000"/>
              </a:lnSpc>
            </a:pPr>
            <a:r>
              <a:rPr lang="es-ES" sz="1400"/>
              <a:t>Curvas de entrenamiento</a:t>
            </a:r>
          </a:p>
          <a:p>
            <a:pPr>
              <a:lnSpc>
                <a:spcPct val="110000"/>
              </a:lnSpc>
            </a:pPr>
            <a:r>
              <a:rPr lang="es-ES" sz="1400"/>
              <a:t>Una de las principales causas de obtener malos resultados en el aprendizaje automático es un fenómeno llamado “sobreajuste</a:t>
            </a:r>
          </a:p>
          <a:p>
            <a:pPr>
              <a:lnSpc>
                <a:spcPct val="110000"/>
              </a:lnSpc>
            </a:pPr>
            <a:r>
              <a:rPr lang="es-ES" sz="1400"/>
              <a:t>Cómo reducir el sobre ajuste</a:t>
            </a:r>
            <a:endParaRPr lang="es-MX" sz="1400" b="0" i="0" u="none" strike="noStrike" baseline="0">
              <a:latin typeface="Arial" panose="020B0604020202020204" pitchFamily="34" charset="0"/>
            </a:endParaRPr>
          </a:p>
          <a:p>
            <a:pPr lvl="1">
              <a:lnSpc>
                <a:spcPct val="110000"/>
              </a:lnSpc>
            </a:pPr>
            <a:r>
              <a:rPr lang="es-ES"/>
              <a:t>Utilizar clases variadas y utilizar la misma cantidad de ejemplos de entrenamiento para todas las clases. </a:t>
            </a:r>
          </a:p>
          <a:p>
            <a:pPr lvl="1">
              <a:lnSpc>
                <a:spcPct val="110000"/>
              </a:lnSpc>
            </a:pPr>
            <a:r>
              <a:rPr lang="es-ES"/>
              <a:t>Seleccionar muy bien los hiper parámetros, como por ejemplo el tiempo de entrenamiento o el valor del ritmo de aprendizaje </a:t>
            </a:r>
          </a:p>
          <a:p>
            <a:pPr lvl="1">
              <a:lnSpc>
                <a:spcPct val="110000"/>
              </a:lnSpc>
            </a:pPr>
            <a:r>
              <a:rPr lang="es-ES"/>
              <a:t>Los datos de entrenamiento no deben tener un número excesivo de dimensiones; en caso de que así lo sea, se deberán disminuir sus dimensiones utilizando algoritmos como por ejemplo PCA (Análisis de componentes principales) </a:t>
            </a:r>
          </a:p>
          <a:p>
            <a:pPr lvl="1">
              <a:lnSpc>
                <a:spcPct val="110000"/>
              </a:lnSpc>
            </a:pPr>
            <a:r>
              <a:rPr lang="es-ES"/>
              <a:t>No utilizar algoritmos de aprendizaje con una cantidad de parámetros excesiva </a:t>
            </a:r>
          </a:p>
          <a:p>
            <a:pPr lvl="1">
              <a:lnSpc>
                <a:spcPct val="110000"/>
              </a:lnSpc>
            </a:pPr>
            <a:r>
              <a:rPr lang="es-MX"/>
              <a:t>Implementar regularización </a:t>
            </a:r>
            <a:endParaRPr lang="es-MX" b="0" i="0" u="none" strike="noStrike" baseline="0">
              <a:latin typeface="Arial" panose="020B0604020202020204" pitchFamily="34" charset="0"/>
            </a:endParaRPr>
          </a:p>
          <a:p>
            <a:pPr lvl="1">
              <a:lnSpc>
                <a:spcPct val="110000"/>
              </a:lnSpc>
            </a:pPr>
            <a:endParaRPr lang="es-MX"/>
          </a:p>
        </p:txBody>
      </p:sp>
      <p:pic>
        <p:nvPicPr>
          <p:cNvPr id="7" name="Imagen 6" descr="Diagrama&#10;&#10;Descripción generada automáticamente con confianza media">
            <a:extLst>
              <a:ext uri="{FF2B5EF4-FFF2-40B4-BE49-F238E27FC236}">
                <a16:creationId xmlns:a16="http://schemas.microsoft.com/office/drawing/2014/main" id="{DCDA26F5-7083-65E9-E5D7-9AE97DBB4FCC}"/>
              </a:ext>
            </a:extLst>
          </p:cNvPr>
          <p:cNvPicPr>
            <a:picLocks noChangeAspect="1"/>
          </p:cNvPicPr>
          <p:nvPr/>
        </p:nvPicPr>
        <p:blipFill>
          <a:blip r:embed="rId2"/>
          <a:stretch>
            <a:fillRect/>
          </a:stretch>
        </p:blipFill>
        <p:spPr>
          <a:xfrm>
            <a:off x="8379799" y="885402"/>
            <a:ext cx="3217333" cy="2115396"/>
          </a:xfrm>
          <a:prstGeom prst="rect">
            <a:avLst/>
          </a:prstGeom>
        </p:spPr>
      </p:pic>
      <p:pic>
        <p:nvPicPr>
          <p:cNvPr id="9" name="Imagen 8">
            <a:extLst>
              <a:ext uri="{FF2B5EF4-FFF2-40B4-BE49-F238E27FC236}">
                <a16:creationId xmlns:a16="http://schemas.microsoft.com/office/drawing/2014/main" id="{66AFC3F3-91D0-007E-EA99-275EC0C64F7F}"/>
              </a:ext>
            </a:extLst>
          </p:cNvPr>
          <p:cNvPicPr>
            <a:picLocks noChangeAspect="1"/>
          </p:cNvPicPr>
          <p:nvPr/>
        </p:nvPicPr>
        <p:blipFill>
          <a:blip r:embed="rId3"/>
          <a:stretch>
            <a:fillRect/>
          </a:stretch>
        </p:blipFill>
        <p:spPr>
          <a:xfrm>
            <a:off x="8425799" y="3589867"/>
            <a:ext cx="3125330" cy="2802466"/>
          </a:xfrm>
          <a:prstGeom prst="rect">
            <a:avLst/>
          </a:prstGeom>
        </p:spPr>
      </p:pic>
      <p:sp>
        <p:nvSpPr>
          <p:cNvPr id="5" name="Marcador de número de diapositiva 4">
            <a:extLst>
              <a:ext uri="{FF2B5EF4-FFF2-40B4-BE49-F238E27FC236}">
                <a16:creationId xmlns:a16="http://schemas.microsoft.com/office/drawing/2014/main" id="{BDA54E07-189C-C9B2-5ACD-EA7662C7BCEE}"/>
              </a:ext>
            </a:extLst>
          </p:cNvPr>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a:pPr>
                <a:spcAft>
                  <a:spcPts val="600"/>
                </a:spcAft>
              </a:pPr>
              <a:t>140</a:t>
            </a:fld>
            <a:endParaRPr lang="en-US"/>
          </a:p>
        </p:txBody>
      </p:sp>
      <p:pic>
        <p:nvPicPr>
          <p:cNvPr id="6" name="Imagen 5" descr="Imagen que contiene Logotipo&#10;&#10;Descripción generada automáticamente">
            <a:extLst>
              <a:ext uri="{FF2B5EF4-FFF2-40B4-BE49-F238E27FC236}">
                <a16:creationId xmlns:a16="http://schemas.microsoft.com/office/drawing/2014/main" id="{9018F405-A6C1-2F15-90B8-13D8E8C39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739704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FD12438-29FC-CE46-C9CD-CA0727E1B2C2}"/>
              </a:ext>
            </a:extLst>
          </p:cNvPr>
          <p:cNvPicPr>
            <a:picLocks noChangeAspect="1"/>
          </p:cNvPicPr>
          <p:nvPr/>
        </p:nvPicPr>
        <p:blipFill rotWithShape="1">
          <a:blip r:embed="rId2"/>
          <a:srcRect r="82" b="-1"/>
          <a:stretch/>
        </p:blipFill>
        <p:spPr>
          <a:xfrm>
            <a:off x="1694309" y="2031002"/>
            <a:ext cx="3117700" cy="2915922"/>
          </a:xfrm>
          <a:prstGeom prst="rect">
            <a:avLst/>
          </a:prstGeom>
        </p:spPr>
      </p:pic>
      <p:sp>
        <p:nvSpPr>
          <p:cNvPr id="2" name="Título 1">
            <a:extLst>
              <a:ext uri="{FF2B5EF4-FFF2-40B4-BE49-F238E27FC236}">
                <a16:creationId xmlns:a16="http://schemas.microsoft.com/office/drawing/2014/main" id="{2CBB97B6-2A72-AA51-70CC-1672F98681D7}"/>
              </a:ext>
            </a:extLst>
          </p:cNvPr>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t>Ajuste</a:t>
            </a:r>
          </a:p>
        </p:txBody>
      </p:sp>
      <p:sp>
        <p:nvSpPr>
          <p:cNvPr id="3" name="Marcador de contenido 2">
            <a:extLst>
              <a:ext uri="{FF2B5EF4-FFF2-40B4-BE49-F238E27FC236}">
                <a16:creationId xmlns:a16="http://schemas.microsoft.com/office/drawing/2014/main" id="{9BFB0186-95D4-E688-8CBE-A5E6FA35283E}"/>
              </a:ext>
            </a:extLst>
          </p:cNvPr>
          <p:cNvSpPr>
            <a:spLocks noGrp="1"/>
          </p:cNvSpPr>
          <p:nvPr>
            <p:ph idx="1"/>
          </p:nvPr>
        </p:nvSpPr>
        <p:spPr>
          <a:xfrm>
            <a:off x="7261934" y="3690551"/>
            <a:ext cx="4115917" cy="1548199"/>
          </a:xfrm>
        </p:spPr>
        <p:txBody>
          <a:bodyPr vert="horz" lIns="91440" tIns="45720" rIns="91440" bIns="45720" rtlCol="0" anchor="t">
            <a:normAutofit fontScale="92500"/>
          </a:bodyPr>
          <a:lstStyle/>
          <a:p>
            <a:pPr marL="0" indent="0">
              <a:buNone/>
            </a:pPr>
            <a:r>
              <a:rPr lang="en-US" cap="all"/>
              <a:t>El modelo es capaz de generalizar el set de entrenamiento</a:t>
            </a:r>
          </a:p>
        </p:txBody>
      </p:sp>
      <p:sp>
        <p:nvSpPr>
          <p:cNvPr id="5" name="Marcador de número de diapositiva 4">
            <a:extLst>
              <a:ext uri="{FF2B5EF4-FFF2-40B4-BE49-F238E27FC236}">
                <a16:creationId xmlns:a16="http://schemas.microsoft.com/office/drawing/2014/main" id="{D3EDCE4B-108B-FDE4-30C9-00D2A32CD513}"/>
              </a:ext>
            </a:extLst>
          </p:cNvPr>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defTabSz="457200">
              <a:spcAft>
                <a:spcPts val="600"/>
              </a:spcAft>
            </a:pPr>
            <a:fld id="{3A98EE3D-8CD1-4C3F-BD1C-C98C9596463C}" type="slidenum">
              <a:rPr lang="en-US" sz="900"/>
              <a:pPr defTabSz="457200">
                <a:spcAft>
                  <a:spcPts val="600"/>
                </a:spcAft>
              </a:pPr>
              <a:t>141</a:t>
            </a:fld>
            <a:endParaRPr lang="en-US" sz="900"/>
          </a:p>
        </p:txBody>
      </p:sp>
      <p:pic>
        <p:nvPicPr>
          <p:cNvPr id="6" name="Imagen 5" descr="Imagen que contiene Logotipo&#10;&#10;Descripción generada automáticamente">
            <a:extLst>
              <a:ext uri="{FF2B5EF4-FFF2-40B4-BE49-F238E27FC236}">
                <a16:creationId xmlns:a16="http://schemas.microsoft.com/office/drawing/2014/main" id="{C5F4205C-9496-D9AC-8DF7-CBC72B502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4010281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BA21F-279E-22BF-99EB-D7418227AD59}"/>
              </a:ext>
            </a:extLst>
          </p:cNvPr>
          <p:cNvSpPr>
            <a:spLocks noGrp="1"/>
          </p:cNvSpPr>
          <p:nvPr>
            <p:ph type="title"/>
          </p:nvPr>
        </p:nvSpPr>
        <p:spPr/>
        <p:txBody>
          <a:bodyPr/>
          <a:lstStyle/>
          <a:p>
            <a:r>
              <a:rPr lang="es-ES" dirty="0"/>
              <a:t>Regularización</a:t>
            </a:r>
            <a:endParaRPr lang="es-MX" dirty="0"/>
          </a:p>
        </p:txBody>
      </p:sp>
      <p:sp>
        <p:nvSpPr>
          <p:cNvPr id="3" name="Marcador de contenido 2">
            <a:extLst>
              <a:ext uri="{FF2B5EF4-FFF2-40B4-BE49-F238E27FC236}">
                <a16:creationId xmlns:a16="http://schemas.microsoft.com/office/drawing/2014/main" id="{C81D810B-C1C3-D421-AE44-1965914294C5}"/>
              </a:ext>
            </a:extLst>
          </p:cNvPr>
          <p:cNvSpPr>
            <a:spLocks noGrp="1"/>
          </p:cNvSpPr>
          <p:nvPr>
            <p:ph idx="1"/>
          </p:nvPr>
        </p:nvSpPr>
        <p:spPr>
          <a:xfrm>
            <a:off x="581192" y="2340864"/>
            <a:ext cx="11029615" cy="1343369"/>
          </a:xfrm>
        </p:spPr>
        <p:txBody>
          <a:bodyPr/>
          <a:lstStyle/>
          <a:p>
            <a:r>
              <a:rPr lang="es-ES" sz="1800" b="0" i="0" u="none" strike="noStrike" baseline="0" dirty="0">
                <a:solidFill>
                  <a:srgbClr val="232852"/>
                </a:solidFill>
                <a:latin typeface="Arial" panose="020B0604020202020204" pitchFamily="34" charset="0"/>
              </a:rPr>
              <a:t>La regularización es una de las técnicas más utilizadas para prevenir el sobreajuste en los algoritmos de inteligencia artificial </a:t>
            </a:r>
            <a:r>
              <a:rPr lang="es-ES" sz="1800" b="0" i="0" u="none" strike="noStrike" baseline="0" dirty="0">
                <a:solidFill>
                  <a:srgbClr val="000000"/>
                </a:solidFill>
                <a:latin typeface="Arial" panose="020B0604020202020204" pitchFamily="34" charset="0"/>
              </a:rPr>
              <a:t>	</a:t>
            </a:r>
          </a:p>
          <a:p>
            <a:endParaRPr lang="es-MX" dirty="0"/>
          </a:p>
        </p:txBody>
      </p:sp>
      <p:sp>
        <p:nvSpPr>
          <p:cNvPr id="5" name="Marcador de número de diapositiva 4">
            <a:extLst>
              <a:ext uri="{FF2B5EF4-FFF2-40B4-BE49-F238E27FC236}">
                <a16:creationId xmlns:a16="http://schemas.microsoft.com/office/drawing/2014/main" id="{B12AF36E-7606-3EA4-783B-C59C655A5B87}"/>
              </a:ext>
            </a:extLst>
          </p:cNvPr>
          <p:cNvSpPr>
            <a:spLocks noGrp="1"/>
          </p:cNvSpPr>
          <p:nvPr>
            <p:ph type="sldNum" sz="quarter" idx="12"/>
          </p:nvPr>
        </p:nvSpPr>
        <p:spPr/>
        <p:txBody>
          <a:bodyPr/>
          <a:lstStyle/>
          <a:p>
            <a:fld id="{3A98EE3D-8CD1-4C3F-BD1C-C98C9596463C}" type="slidenum">
              <a:rPr lang="en-US" smtClean="0"/>
              <a:t>142</a:t>
            </a:fld>
            <a:endParaRPr lang="en-US" dirty="0"/>
          </a:p>
        </p:txBody>
      </p:sp>
      <p:pic>
        <p:nvPicPr>
          <p:cNvPr id="7" name="Imagen 6">
            <a:extLst>
              <a:ext uri="{FF2B5EF4-FFF2-40B4-BE49-F238E27FC236}">
                <a16:creationId xmlns:a16="http://schemas.microsoft.com/office/drawing/2014/main" id="{C87C983B-5660-94DA-43C3-9F89670D3957}"/>
              </a:ext>
            </a:extLst>
          </p:cNvPr>
          <p:cNvPicPr>
            <a:picLocks noChangeAspect="1"/>
          </p:cNvPicPr>
          <p:nvPr/>
        </p:nvPicPr>
        <p:blipFill>
          <a:blip r:embed="rId2"/>
          <a:stretch>
            <a:fillRect/>
          </a:stretch>
        </p:blipFill>
        <p:spPr>
          <a:xfrm>
            <a:off x="880850" y="3333042"/>
            <a:ext cx="10153650" cy="838200"/>
          </a:xfrm>
          <a:prstGeom prst="rect">
            <a:avLst/>
          </a:prstGeom>
        </p:spPr>
      </p:pic>
      <p:pic>
        <p:nvPicPr>
          <p:cNvPr id="9" name="Imagen 8">
            <a:extLst>
              <a:ext uri="{FF2B5EF4-FFF2-40B4-BE49-F238E27FC236}">
                <a16:creationId xmlns:a16="http://schemas.microsoft.com/office/drawing/2014/main" id="{615FAFFF-B404-F76C-6049-AD32C084ACF6}"/>
              </a:ext>
            </a:extLst>
          </p:cNvPr>
          <p:cNvPicPr>
            <a:picLocks noChangeAspect="1"/>
          </p:cNvPicPr>
          <p:nvPr/>
        </p:nvPicPr>
        <p:blipFill>
          <a:blip r:embed="rId3"/>
          <a:stretch>
            <a:fillRect/>
          </a:stretch>
        </p:blipFill>
        <p:spPr>
          <a:xfrm>
            <a:off x="2690811" y="4289080"/>
            <a:ext cx="6810375" cy="1647825"/>
          </a:xfrm>
          <a:prstGeom prst="rect">
            <a:avLst/>
          </a:prstGeom>
        </p:spPr>
      </p:pic>
      <p:pic>
        <p:nvPicPr>
          <p:cNvPr id="6" name="Imagen 5" descr="Imagen que contiene Logotipo&#10;&#10;Descripción generada automáticamente">
            <a:extLst>
              <a:ext uri="{FF2B5EF4-FFF2-40B4-BE49-F238E27FC236}">
                <a16:creationId xmlns:a16="http://schemas.microsoft.com/office/drawing/2014/main" id="{0EA58C8B-DEEB-6B10-5248-14171D54D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252776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40" name="Top Left">
            <a:extLst>
              <a:ext uri="{FF2B5EF4-FFF2-40B4-BE49-F238E27FC236}">
                <a16:creationId xmlns:a16="http://schemas.microsoft.com/office/drawing/2014/main" id="{FC280B3D-FC68-4DDC-950C-506B5C6838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41" name="Freeform: Shape 40">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60" name="Bottom Right">
            <a:extLst>
              <a:ext uri="{FF2B5EF4-FFF2-40B4-BE49-F238E27FC236}">
                <a16:creationId xmlns:a16="http://schemas.microsoft.com/office/drawing/2014/main" id="{88540B56-6256-419C-AC81-7B56D0DD7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1" name="Freeform: Shape 60">
              <a:extLst>
                <a:ext uri="{FF2B5EF4-FFF2-40B4-BE49-F238E27FC236}">
                  <a16:creationId xmlns:a16="http://schemas.microsoft.com/office/drawing/2014/main" id="{EB5E9C2F-6749-4023-8E94-45C1C3FC6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2" name="Graphic 157">
              <a:extLst>
                <a:ext uri="{FF2B5EF4-FFF2-40B4-BE49-F238E27FC236}">
                  <a16:creationId xmlns:a16="http://schemas.microsoft.com/office/drawing/2014/main" id="{D87C11F9-4A6E-44BC-BF6C-0468EFD71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4" name="Freeform: Shape 63">
                <a:extLst>
                  <a:ext uri="{FF2B5EF4-FFF2-40B4-BE49-F238E27FC236}">
                    <a16:creationId xmlns:a16="http://schemas.microsoft.com/office/drawing/2014/main" id="{2B1B9F72-6727-48A7-A229-1B9E8620C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F112D38F-1CDF-4293-96FC-2190D0395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CF3E4DE9-57D9-4C4C-BE4E-7F081A1B3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BB673C9-C994-4CA3-B78E-F65C5F8C6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9B6FF51D-0B4A-4C30-AEC8-D66E88C98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DCF516A0-FBBD-4A87-9E93-708625DE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6F1EDD83-3119-40A9-B093-626EB1B12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3" name="Freeform: Shape 62">
              <a:extLst>
                <a:ext uri="{FF2B5EF4-FFF2-40B4-BE49-F238E27FC236}">
                  <a16:creationId xmlns:a16="http://schemas.microsoft.com/office/drawing/2014/main" id="{BA5F46DB-9B25-49AD-BC98-191E88919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43DEBC32-A00C-A6AE-8583-7438D742555E}"/>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a:solidFill>
                  <a:schemeClr val="tx2"/>
                </a:solidFill>
                <a:latin typeface="+mj-lt"/>
                <a:ea typeface="+mj-ea"/>
                <a:cs typeface="+mj-cs"/>
              </a:rPr>
              <a:t>Actividad</a:t>
            </a:r>
          </a:p>
        </p:txBody>
      </p:sp>
      <p:sp>
        <p:nvSpPr>
          <p:cNvPr id="3" name="Marcador de contenido 2">
            <a:extLst>
              <a:ext uri="{FF2B5EF4-FFF2-40B4-BE49-F238E27FC236}">
                <a16:creationId xmlns:a16="http://schemas.microsoft.com/office/drawing/2014/main" id="{F1556F4F-4662-C709-7196-B04665FB27EA}"/>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dirty="0">
                <a:solidFill>
                  <a:schemeClr val="tx2"/>
                </a:solidFill>
                <a:latin typeface="+mn-lt"/>
                <a:ea typeface="+mn-ea"/>
                <a:cs typeface="+mn-cs"/>
              </a:rPr>
              <a:t>Crear </a:t>
            </a:r>
            <a:r>
              <a:rPr lang="en-US" sz="2200" kern="1200" dirty="0" err="1">
                <a:solidFill>
                  <a:schemeClr val="tx2"/>
                </a:solidFill>
                <a:latin typeface="+mn-lt"/>
                <a:ea typeface="+mn-ea"/>
                <a:cs typeface="+mn-cs"/>
              </a:rPr>
              <a:t>una</a:t>
            </a:r>
            <a:r>
              <a:rPr lang="en-US" sz="2200" kern="1200" dirty="0">
                <a:solidFill>
                  <a:schemeClr val="tx2"/>
                </a:solidFill>
                <a:latin typeface="+mn-lt"/>
                <a:ea typeface="+mn-ea"/>
                <a:cs typeface="+mn-cs"/>
              </a:rPr>
              <a:t> </a:t>
            </a:r>
            <a:r>
              <a:rPr lang="en-US" sz="2200" kern="1200" dirty="0" err="1">
                <a:solidFill>
                  <a:schemeClr val="tx2"/>
                </a:solidFill>
                <a:latin typeface="+mn-lt"/>
                <a:ea typeface="+mn-ea"/>
                <a:cs typeface="+mn-cs"/>
              </a:rPr>
              <a:t>cuenta</a:t>
            </a:r>
            <a:r>
              <a:rPr lang="en-US" sz="2200" kern="1200" dirty="0">
                <a:solidFill>
                  <a:schemeClr val="tx2"/>
                </a:solidFill>
                <a:latin typeface="+mn-lt"/>
                <a:ea typeface="+mn-ea"/>
                <a:cs typeface="+mn-cs"/>
              </a:rPr>
              <a:t> </a:t>
            </a:r>
            <a:r>
              <a:rPr lang="en-US" sz="2200" kern="1200" dirty="0" err="1">
                <a:solidFill>
                  <a:schemeClr val="tx2"/>
                </a:solidFill>
                <a:latin typeface="+mn-lt"/>
                <a:ea typeface="+mn-ea"/>
                <a:cs typeface="+mn-cs"/>
              </a:rPr>
              <a:t>en</a:t>
            </a:r>
            <a:r>
              <a:rPr lang="en-US" sz="2200" kern="1200" dirty="0">
                <a:solidFill>
                  <a:schemeClr val="tx2"/>
                </a:solidFill>
                <a:latin typeface="+mn-lt"/>
                <a:ea typeface="+mn-ea"/>
                <a:cs typeface="+mn-cs"/>
              </a:rPr>
              <a:t> </a:t>
            </a:r>
            <a:r>
              <a:rPr lang="en-US" sz="2200" kern="1200" dirty="0">
                <a:solidFill>
                  <a:schemeClr val="tx2"/>
                </a:solidFill>
                <a:latin typeface="+mn-lt"/>
                <a:ea typeface="+mn-ea"/>
                <a:cs typeface="+mn-cs"/>
                <a:hlinkClick r:id="rId2"/>
              </a:rPr>
              <a:t>www.kaggle.com</a:t>
            </a:r>
            <a:r>
              <a:rPr lang="en-US" sz="2200" kern="1200" dirty="0">
                <a:solidFill>
                  <a:schemeClr val="tx2"/>
                </a:solidFill>
                <a:latin typeface="+mn-lt"/>
                <a:ea typeface="+mn-ea"/>
                <a:cs typeface="+mn-cs"/>
              </a:rPr>
              <a:t> </a:t>
            </a:r>
          </a:p>
        </p:txBody>
      </p:sp>
      <p:grpSp>
        <p:nvGrpSpPr>
          <p:cNvPr id="72"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3" name="Straight Connector 72">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660544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40" name="Top Left">
            <a:extLst>
              <a:ext uri="{FF2B5EF4-FFF2-40B4-BE49-F238E27FC236}">
                <a16:creationId xmlns:a16="http://schemas.microsoft.com/office/drawing/2014/main" id="{FC280B3D-FC68-4DDC-950C-506B5C6838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41" name="Freeform: Shape 40">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60" name="Bottom Right">
            <a:extLst>
              <a:ext uri="{FF2B5EF4-FFF2-40B4-BE49-F238E27FC236}">
                <a16:creationId xmlns:a16="http://schemas.microsoft.com/office/drawing/2014/main" id="{88540B56-6256-419C-AC81-7B56D0DD7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1" name="Freeform: Shape 60">
              <a:extLst>
                <a:ext uri="{FF2B5EF4-FFF2-40B4-BE49-F238E27FC236}">
                  <a16:creationId xmlns:a16="http://schemas.microsoft.com/office/drawing/2014/main" id="{EB5E9C2F-6749-4023-8E94-45C1C3FC6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2" name="Graphic 157">
              <a:extLst>
                <a:ext uri="{FF2B5EF4-FFF2-40B4-BE49-F238E27FC236}">
                  <a16:creationId xmlns:a16="http://schemas.microsoft.com/office/drawing/2014/main" id="{D87C11F9-4A6E-44BC-BF6C-0468EFD71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4" name="Freeform: Shape 63">
                <a:extLst>
                  <a:ext uri="{FF2B5EF4-FFF2-40B4-BE49-F238E27FC236}">
                    <a16:creationId xmlns:a16="http://schemas.microsoft.com/office/drawing/2014/main" id="{2B1B9F72-6727-48A7-A229-1B9E8620C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F112D38F-1CDF-4293-96FC-2190D0395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CF3E4DE9-57D9-4C4C-BE4E-7F081A1B3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BB673C9-C994-4CA3-B78E-F65C5F8C6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9B6FF51D-0B4A-4C30-AEC8-D66E88C98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DCF516A0-FBBD-4A87-9E93-708625DE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6F1EDD83-3119-40A9-B093-626EB1B12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3" name="Freeform: Shape 62">
              <a:extLst>
                <a:ext uri="{FF2B5EF4-FFF2-40B4-BE49-F238E27FC236}">
                  <a16:creationId xmlns:a16="http://schemas.microsoft.com/office/drawing/2014/main" id="{BA5F46DB-9B25-49AD-BC98-191E88919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6F31B678-45E2-B2E7-A3EA-C63188869044}"/>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a:solidFill>
                  <a:schemeClr val="tx2"/>
                </a:solidFill>
                <a:latin typeface="+mj-lt"/>
                <a:ea typeface="+mj-ea"/>
                <a:cs typeface="+mj-cs"/>
              </a:rPr>
              <a:t>Actividad</a:t>
            </a:r>
          </a:p>
        </p:txBody>
      </p:sp>
      <p:sp>
        <p:nvSpPr>
          <p:cNvPr id="3" name="Marcador de contenido 2">
            <a:extLst>
              <a:ext uri="{FF2B5EF4-FFF2-40B4-BE49-F238E27FC236}">
                <a16:creationId xmlns:a16="http://schemas.microsoft.com/office/drawing/2014/main" id="{033BCC58-5328-6892-1A8D-71F3ABAE281E}"/>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a:solidFill>
                  <a:schemeClr val="tx2"/>
                </a:solidFill>
                <a:latin typeface="+mn-lt"/>
                <a:ea typeface="+mn-ea"/>
                <a:cs typeface="+mn-cs"/>
              </a:rPr>
              <a:t>Regresion logística para diagnóstico de diabetes</a:t>
            </a:r>
          </a:p>
        </p:txBody>
      </p:sp>
      <p:grpSp>
        <p:nvGrpSpPr>
          <p:cNvPr id="72"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3" name="Straight Connector 72">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4764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A2DE1-A620-C290-0707-86E6B0ED2BEE}"/>
              </a:ext>
            </a:extLst>
          </p:cNvPr>
          <p:cNvSpPr>
            <a:spLocks noGrp="1"/>
          </p:cNvSpPr>
          <p:nvPr>
            <p:ph type="title"/>
          </p:nvPr>
        </p:nvSpPr>
        <p:spPr/>
        <p:txBody>
          <a:bodyPr/>
          <a:lstStyle/>
          <a:p>
            <a:r>
              <a:rPr lang="es-ES" dirty="0"/>
              <a:t>Implementación</a:t>
            </a:r>
            <a:endParaRPr lang="es-MX" dirty="0"/>
          </a:p>
        </p:txBody>
      </p:sp>
      <p:sp>
        <p:nvSpPr>
          <p:cNvPr id="3" name="Marcador de contenido 2">
            <a:extLst>
              <a:ext uri="{FF2B5EF4-FFF2-40B4-BE49-F238E27FC236}">
                <a16:creationId xmlns:a16="http://schemas.microsoft.com/office/drawing/2014/main" id="{C2BD23D5-13A8-F97E-D10F-35048C4FA863}"/>
              </a:ext>
            </a:extLst>
          </p:cNvPr>
          <p:cNvSpPr>
            <a:spLocks noGrp="1"/>
          </p:cNvSpPr>
          <p:nvPr>
            <p:ph idx="1"/>
          </p:nvPr>
        </p:nvSpPr>
        <p:spPr/>
        <p:txBody>
          <a:bodyPr/>
          <a:lstStyle/>
          <a:p>
            <a:r>
              <a:rPr lang="es-MX" dirty="0">
                <a:hlinkClick r:id="rId2"/>
              </a:rPr>
              <a:t>https://colab.research.google.com/drive/1cDh8Lxq1Nd5ZrSbpMJxCNNDdrdMjbdVM?usp=sharing</a:t>
            </a:r>
            <a:r>
              <a:rPr lang="es-MX" dirty="0"/>
              <a:t> </a:t>
            </a:r>
          </a:p>
        </p:txBody>
      </p:sp>
      <p:pic>
        <p:nvPicPr>
          <p:cNvPr id="4" name="Imagen 3" descr="Imagen que contiene Logotipo&#10;&#10;Descripción generada automáticamente">
            <a:extLst>
              <a:ext uri="{FF2B5EF4-FFF2-40B4-BE49-F238E27FC236}">
                <a16:creationId xmlns:a16="http://schemas.microsoft.com/office/drawing/2014/main" id="{DB1D5B88-BD6B-3D7F-DB80-41C04E6D3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
        <p:nvSpPr>
          <p:cNvPr id="5" name="Marcador de número de diapositiva 4">
            <a:extLst>
              <a:ext uri="{FF2B5EF4-FFF2-40B4-BE49-F238E27FC236}">
                <a16:creationId xmlns:a16="http://schemas.microsoft.com/office/drawing/2014/main" id="{71B7344E-048C-FE48-E22A-40AB56E13515}"/>
              </a:ext>
            </a:extLst>
          </p:cNvPr>
          <p:cNvSpPr>
            <a:spLocks noGrp="1"/>
          </p:cNvSpPr>
          <p:nvPr>
            <p:ph type="sldNum" sz="quarter" idx="12"/>
          </p:nvPr>
        </p:nvSpPr>
        <p:spPr/>
        <p:txBody>
          <a:bodyPr/>
          <a:lstStyle/>
          <a:p>
            <a:fld id="{CC057153-B650-4DEB-B370-79DDCFDCE934}" type="slidenum">
              <a:rPr lang="en-US" smtClean="0"/>
              <a:t>145</a:t>
            </a:fld>
            <a:endParaRPr lang="en-US"/>
          </a:p>
        </p:txBody>
      </p:sp>
    </p:spTree>
    <p:extLst>
      <p:ext uri="{BB962C8B-B14F-4D97-AF65-F5344CB8AC3E}">
        <p14:creationId xmlns:p14="http://schemas.microsoft.com/office/powerpoint/2010/main" val="1835637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DD582-F3C9-7B44-550D-0A1CBD15197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D17BC5-42C0-06F3-23F4-E73E6A7F01D0}"/>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err="1">
                <a:solidFill>
                  <a:schemeClr val="tx2"/>
                </a:solidFill>
                <a:latin typeface="+mj-lt"/>
                <a:ea typeface="+mj-ea"/>
                <a:cs typeface="+mj-cs"/>
              </a:rPr>
              <a:t>Sesión</a:t>
            </a:r>
            <a:r>
              <a:rPr lang="en-US" sz="6600" kern="1200" dirty="0">
                <a:solidFill>
                  <a:schemeClr val="tx2"/>
                </a:solidFill>
                <a:latin typeface="+mj-lt"/>
                <a:ea typeface="+mj-ea"/>
                <a:cs typeface="+mj-cs"/>
              </a:rPr>
              <a:t> 08</a:t>
            </a:r>
          </a:p>
        </p:txBody>
      </p:sp>
      <p:sp>
        <p:nvSpPr>
          <p:cNvPr id="3" name="Marcador de contenido 2">
            <a:extLst>
              <a:ext uri="{FF2B5EF4-FFF2-40B4-BE49-F238E27FC236}">
                <a16:creationId xmlns:a16="http://schemas.microsoft.com/office/drawing/2014/main" id="{C2BAFDD5-E2E5-BBB0-29A1-522849974827}"/>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dirty="0">
                <a:solidFill>
                  <a:schemeClr val="tx2"/>
                </a:solidFill>
                <a:latin typeface="+mn-lt"/>
                <a:ea typeface="+mn-ea"/>
                <a:cs typeface="+mn-cs"/>
              </a:rPr>
              <a:t>Examen de </a:t>
            </a:r>
            <a:r>
              <a:rPr lang="en-US" sz="2200" kern="1200" dirty="0" err="1">
                <a:solidFill>
                  <a:schemeClr val="tx2"/>
                </a:solidFill>
                <a:latin typeface="+mn-lt"/>
                <a:ea typeface="+mn-ea"/>
                <a:cs typeface="+mn-cs"/>
              </a:rPr>
              <a:t>Módulo</a:t>
            </a:r>
            <a:endParaRPr lang="en-US" sz="2200" kern="1200" dirty="0">
              <a:solidFill>
                <a:schemeClr val="tx2"/>
              </a:solidFill>
              <a:latin typeface="+mn-lt"/>
              <a:ea typeface="+mn-ea"/>
              <a:cs typeface="+mn-cs"/>
            </a:endParaRPr>
          </a:p>
          <a:p>
            <a:pPr marL="0" indent="0" algn="ctr">
              <a:buNone/>
            </a:pPr>
            <a:r>
              <a:rPr lang="en-US" sz="2200" dirty="0"/>
              <a:t>05 de </a:t>
            </a:r>
            <a:r>
              <a:rPr lang="en-US" sz="2200" dirty="0" err="1"/>
              <a:t>septiembre</a:t>
            </a:r>
            <a:endParaRPr lang="en-US" sz="2200" kern="1200" dirty="0">
              <a:solidFill>
                <a:schemeClr val="tx2"/>
              </a:solidFill>
              <a:latin typeface="+mn-lt"/>
              <a:ea typeface="+mn-ea"/>
              <a:cs typeface="+mn-cs"/>
            </a:endParaRPr>
          </a:p>
        </p:txBody>
      </p:sp>
    </p:spTree>
    <p:extLst>
      <p:ext uri="{BB962C8B-B14F-4D97-AF65-F5344CB8AC3E}">
        <p14:creationId xmlns:p14="http://schemas.microsoft.com/office/powerpoint/2010/main" val="29663264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30B10-23E3-FAFD-DFF7-958E5638AFD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C6D7E3D-514E-14BF-4C90-848D2441FDAC}"/>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err="1">
                <a:solidFill>
                  <a:schemeClr val="tx2"/>
                </a:solidFill>
                <a:latin typeface="+mj-lt"/>
                <a:ea typeface="+mj-ea"/>
                <a:cs typeface="+mj-cs"/>
              </a:rPr>
              <a:t>Sesión</a:t>
            </a:r>
            <a:r>
              <a:rPr lang="en-US" sz="6600" kern="1200" dirty="0">
                <a:solidFill>
                  <a:schemeClr val="tx2"/>
                </a:solidFill>
                <a:latin typeface="+mj-lt"/>
                <a:ea typeface="+mj-ea"/>
                <a:cs typeface="+mj-cs"/>
              </a:rPr>
              <a:t> 09</a:t>
            </a:r>
          </a:p>
        </p:txBody>
      </p:sp>
      <p:sp>
        <p:nvSpPr>
          <p:cNvPr id="3" name="Marcador de contenido 2">
            <a:extLst>
              <a:ext uri="{FF2B5EF4-FFF2-40B4-BE49-F238E27FC236}">
                <a16:creationId xmlns:a16="http://schemas.microsoft.com/office/drawing/2014/main" id="{F1306C08-F24C-4764-7C37-208DB8719E45}"/>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dirty="0" err="1">
                <a:solidFill>
                  <a:schemeClr val="tx2"/>
                </a:solidFill>
                <a:latin typeface="+mn-lt"/>
                <a:ea typeface="+mn-ea"/>
                <a:cs typeface="+mn-cs"/>
              </a:rPr>
              <a:t>Regresión</a:t>
            </a:r>
            <a:r>
              <a:rPr lang="en-US" sz="2200" kern="1200" dirty="0">
                <a:solidFill>
                  <a:schemeClr val="tx2"/>
                </a:solidFill>
                <a:latin typeface="+mn-lt"/>
                <a:ea typeface="+mn-ea"/>
                <a:cs typeface="+mn-cs"/>
              </a:rPr>
              <a:t> </a:t>
            </a:r>
            <a:r>
              <a:rPr lang="en-US" sz="2200" kern="1200" dirty="0" err="1">
                <a:solidFill>
                  <a:schemeClr val="tx2"/>
                </a:solidFill>
                <a:latin typeface="+mn-lt"/>
                <a:ea typeface="+mn-ea"/>
                <a:cs typeface="+mn-cs"/>
              </a:rPr>
              <a:t>Logística</a:t>
            </a:r>
            <a:r>
              <a:rPr lang="en-US" sz="2200" dirty="0"/>
              <a:t>. </a:t>
            </a:r>
            <a:r>
              <a:rPr lang="en-US" sz="2200" dirty="0" err="1"/>
              <a:t>Parte</a:t>
            </a:r>
            <a:r>
              <a:rPr lang="en-US" sz="2200" dirty="0"/>
              <a:t> 2</a:t>
            </a:r>
            <a:endParaRPr lang="en-US" sz="2200" kern="1200" dirty="0">
              <a:solidFill>
                <a:schemeClr val="tx2"/>
              </a:solidFill>
              <a:latin typeface="+mn-lt"/>
              <a:ea typeface="+mn-ea"/>
              <a:cs typeface="+mn-cs"/>
            </a:endParaRPr>
          </a:p>
          <a:p>
            <a:pPr marL="0" indent="0" algn="ctr">
              <a:buNone/>
            </a:pPr>
            <a:r>
              <a:rPr lang="en-US" sz="2200" dirty="0"/>
              <a:t>09 de </a:t>
            </a:r>
            <a:r>
              <a:rPr lang="en-US" sz="2200" dirty="0" err="1"/>
              <a:t>septiembre</a:t>
            </a:r>
            <a:endParaRPr lang="en-US" sz="2200" kern="1200" dirty="0">
              <a:solidFill>
                <a:schemeClr val="tx2"/>
              </a:solidFill>
              <a:latin typeface="+mn-lt"/>
              <a:ea typeface="+mn-ea"/>
              <a:cs typeface="+mn-cs"/>
            </a:endParaRPr>
          </a:p>
        </p:txBody>
      </p:sp>
    </p:spTree>
    <p:extLst>
      <p:ext uri="{BB962C8B-B14F-4D97-AF65-F5344CB8AC3E}">
        <p14:creationId xmlns:p14="http://schemas.microsoft.com/office/powerpoint/2010/main" val="3924871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FD0F2-D259-3C0E-AE50-A31FA81C534B}"/>
              </a:ext>
            </a:extLst>
          </p:cNvPr>
          <p:cNvSpPr>
            <a:spLocks noGrp="1"/>
          </p:cNvSpPr>
          <p:nvPr>
            <p:ph type="title"/>
          </p:nvPr>
        </p:nvSpPr>
        <p:spPr/>
        <p:txBody>
          <a:bodyPr/>
          <a:lstStyle/>
          <a:p>
            <a:r>
              <a:rPr lang="es-ES" dirty="0"/>
              <a:t>Actividad</a:t>
            </a:r>
            <a:endParaRPr lang="es-MX" dirty="0"/>
          </a:p>
        </p:txBody>
      </p:sp>
      <p:sp>
        <p:nvSpPr>
          <p:cNvPr id="3" name="Marcador de contenido 2">
            <a:extLst>
              <a:ext uri="{FF2B5EF4-FFF2-40B4-BE49-F238E27FC236}">
                <a16:creationId xmlns:a16="http://schemas.microsoft.com/office/drawing/2014/main" id="{5BAD6AB0-4AF6-F2D5-8AE5-488D6887EAB7}"/>
              </a:ext>
            </a:extLst>
          </p:cNvPr>
          <p:cNvSpPr>
            <a:spLocks noGrp="1"/>
          </p:cNvSpPr>
          <p:nvPr>
            <p:ph idx="1"/>
          </p:nvPr>
        </p:nvSpPr>
        <p:spPr/>
        <p:txBody>
          <a:bodyPr/>
          <a:lstStyle/>
          <a:p>
            <a:r>
              <a:rPr lang="es-ES" dirty="0"/>
              <a:t>Utiliza la regresión logística para determinar si una máquina presentará fallas en los próximos 7 días de acuerdo con el siguiente historial</a:t>
            </a:r>
          </a:p>
          <a:p>
            <a:pPr lvl="1"/>
            <a:r>
              <a:rPr lang="es-MX" dirty="0">
                <a:hlinkClick r:id="rId2"/>
              </a:rPr>
              <a:t>https://drive.google.com/file/d/1GGsSKB-UyBGExazD-bp1iYgzWb-Lv_v8/view?usp=sharing</a:t>
            </a:r>
            <a:r>
              <a:rPr lang="es-MX" dirty="0"/>
              <a:t> </a:t>
            </a:r>
          </a:p>
          <a:p>
            <a:r>
              <a:rPr lang="es-MX" b="1" dirty="0"/>
              <a:t>Entregable</a:t>
            </a:r>
          </a:p>
          <a:p>
            <a:pPr lvl="1"/>
            <a:r>
              <a:rPr lang="es-MX" dirty="0"/>
              <a:t>Cuaderno en donde se visualice la matriz de confusión y el reporte de clasificación</a:t>
            </a:r>
          </a:p>
        </p:txBody>
      </p:sp>
    </p:spTree>
    <p:extLst>
      <p:ext uri="{BB962C8B-B14F-4D97-AF65-F5344CB8AC3E}">
        <p14:creationId xmlns:p14="http://schemas.microsoft.com/office/powerpoint/2010/main" val="3077011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C45703-0EDB-A024-2FAB-A042C3D39CFC}"/>
              </a:ext>
            </a:extLst>
          </p:cNvPr>
          <p:cNvSpPr>
            <a:spLocks noGrp="1"/>
          </p:cNvSpPr>
          <p:nvPr>
            <p:ph type="title"/>
          </p:nvPr>
        </p:nvSpPr>
        <p:spPr>
          <a:xfrm>
            <a:off x="262804" y="0"/>
            <a:ext cx="8940800" cy="1325563"/>
          </a:xfrm>
        </p:spPr>
        <p:txBody>
          <a:bodyPr>
            <a:normAutofit/>
          </a:bodyPr>
          <a:lstStyle/>
          <a:p>
            <a:r>
              <a:rPr lang="es-ES"/>
              <a:t>Lineamientos para el Uso de la IA</a:t>
            </a:r>
            <a:endParaRPr lang="es-MX"/>
          </a:p>
        </p:txBody>
      </p:sp>
      <p:pic>
        <p:nvPicPr>
          <p:cNvPr id="5" name="Marcador de contenido 4">
            <a:extLst>
              <a:ext uri="{FF2B5EF4-FFF2-40B4-BE49-F238E27FC236}">
                <a16:creationId xmlns:a16="http://schemas.microsoft.com/office/drawing/2014/main" id="{D83E8EDB-BC91-8A4B-AB28-97F64288540A}"/>
              </a:ext>
            </a:extLst>
          </p:cNvPr>
          <p:cNvPicPr>
            <a:picLocks noGrp="1" noChangeAspect="1"/>
          </p:cNvPicPr>
          <p:nvPr>
            <p:ph idx="1"/>
          </p:nvPr>
        </p:nvPicPr>
        <p:blipFill>
          <a:blip r:embed="rId2"/>
          <a:stretch>
            <a:fillRect/>
          </a:stretch>
        </p:blipFill>
        <p:spPr>
          <a:xfrm>
            <a:off x="0" y="1178560"/>
            <a:ext cx="9203604" cy="5679440"/>
          </a:xfrm>
          <a:prstGeom prst="rect">
            <a:avLst/>
          </a:prstGeom>
        </p:spPr>
      </p:pic>
      <p:sp>
        <p:nvSpPr>
          <p:cNvPr id="6" name="Marcador de pie de página 5">
            <a:extLst>
              <a:ext uri="{FF2B5EF4-FFF2-40B4-BE49-F238E27FC236}">
                <a16:creationId xmlns:a16="http://schemas.microsoft.com/office/drawing/2014/main" id="{928F4E0F-C557-1D11-4078-BBA78720BE7E}"/>
              </a:ext>
            </a:extLst>
          </p:cNvPr>
          <p:cNvSpPr>
            <a:spLocks noGrp="1"/>
          </p:cNvSpPr>
          <p:nvPr>
            <p:ph type="ftr" sz="quarter" idx="11"/>
          </p:nvPr>
        </p:nvSpPr>
        <p:spPr/>
        <p:txBody>
          <a:bodyPr/>
          <a:lstStyle/>
          <a:p>
            <a:r>
              <a:rPr lang="en-US"/>
              <a:t>TECNOLÓGICO DE MONTERREY</a:t>
            </a:r>
          </a:p>
        </p:txBody>
      </p:sp>
      <p:sp>
        <p:nvSpPr>
          <p:cNvPr id="7" name="Marcador de número de diapositiva 6">
            <a:extLst>
              <a:ext uri="{FF2B5EF4-FFF2-40B4-BE49-F238E27FC236}">
                <a16:creationId xmlns:a16="http://schemas.microsoft.com/office/drawing/2014/main" id="{21418672-1B94-9C53-6F15-3A8EE0168FD8}"/>
              </a:ext>
            </a:extLst>
          </p:cNvPr>
          <p:cNvSpPr>
            <a:spLocks noGrp="1"/>
          </p:cNvSpPr>
          <p:nvPr>
            <p:ph type="sldNum" sz="quarter" idx="12"/>
          </p:nvPr>
        </p:nvSpPr>
        <p:spPr/>
        <p:txBody>
          <a:bodyPr/>
          <a:lstStyle/>
          <a:p>
            <a:fld id="{73B850FF-6169-4056-8077-06FFA93A5366}" type="slidenum">
              <a:rPr lang="en-US" smtClean="0"/>
              <a:t>15</a:t>
            </a:fld>
            <a:endParaRPr lang="en-US"/>
          </a:p>
        </p:txBody>
      </p:sp>
    </p:spTree>
    <p:extLst>
      <p:ext uri="{BB962C8B-B14F-4D97-AF65-F5344CB8AC3E}">
        <p14:creationId xmlns:p14="http://schemas.microsoft.com/office/powerpoint/2010/main" val="3281710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036BC-18D8-8E72-B2F2-EC8C2BB734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5AC23BB-3FA5-A54B-3AB2-9C98A004E1E8}"/>
              </a:ext>
            </a:extLst>
          </p:cNvPr>
          <p:cNvSpPr>
            <a:spLocks noGrp="1"/>
          </p:cNvSpPr>
          <p:nvPr>
            <p:ph type="title"/>
          </p:nvPr>
        </p:nvSpPr>
        <p:spPr>
          <a:xfrm>
            <a:off x="387574" y="-121920"/>
            <a:ext cx="10895106" cy="1325563"/>
          </a:xfrm>
        </p:spPr>
        <p:txBody>
          <a:bodyPr/>
          <a:lstStyle/>
          <a:p>
            <a:r>
              <a:rPr lang="es-ES"/>
              <a:t>Lineamientos para el Uso de la IA</a:t>
            </a:r>
            <a:endParaRPr lang="es-MX"/>
          </a:p>
        </p:txBody>
      </p:sp>
      <p:pic>
        <p:nvPicPr>
          <p:cNvPr id="9" name="Marcador de contenido 8">
            <a:extLst>
              <a:ext uri="{FF2B5EF4-FFF2-40B4-BE49-F238E27FC236}">
                <a16:creationId xmlns:a16="http://schemas.microsoft.com/office/drawing/2014/main" id="{707BDA89-2A60-6B24-3201-BFD1B9F370B8}"/>
              </a:ext>
            </a:extLst>
          </p:cNvPr>
          <p:cNvPicPr>
            <a:picLocks noGrp="1" noChangeAspect="1"/>
          </p:cNvPicPr>
          <p:nvPr>
            <p:ph idx="1"/>
          </p:nvPr>
        </p:nvPicPr>
        <p:blipFill>
          <a:blip r:embed="rId2"/>
          <a:stretch>
            <a:fillRect/>
          </a:stretch>
        </p:blipFill>
        <p:spPr>
          <a:xfrm>
            <a:off x="-1" y="1096009"/>
            <a:ext cx="6258981" cy="5761991"/>
          </a:xfrm>
          <a:prstGeom prst="rect">
            <a:avLst/>
          </a:prstGeom>
        </p:spPr>
      </p:pic>
      <p:sp>
        <p:nvSpPr>
          <p:cNvPr id="10" name="Marcador de pie de página 9">
            <a:extLst>
              <a:ext uri="{FF2B5EF4-FFF2-40B4-BE49-F238E27FC236}">
                <a16:creationId xmlns:a16="http://schemas.microsoft.com/office/drawing/2014/main" id="{C19E2E02-07D0-5AF6-3F31-C9B32B68DD1A}"/>
              </a:ext>
            </a:extLst>
          </p:cNvPr>
          <p:cNvSpPr>
            <a:spLocks noGrp="1"/>
          </p:cNvSpPr>
          <p:nvPr>
            <p:ph type="ftr" sz="quarter" idx="11"/>
          </p:nvPr>
        </p:nvSpPr>
        <p:spPr/>
        <p:txBody>
          <a:bodyPr/>
          <a:lstStyle/>
          <a:p>
            <a:r>
              <a:rPr lang="en-US"/>
              <a:t>TECNOLÓGICO DE MONTERREY</a:t>
            </a:r>
          </a:p>
        </p:txBody>
      </p:sp>
      <p:sp>
        <p:nvSpPr>
          <p:cNvPr id="11" name="Marcador de número de diapositiva 10">
            <a:extLst>
              <a:ext uri="{FF2B5EF4-FFF2-40B4-BE49-F238E27FC236}">
                <a16:creationId xmlns:a16="http://schemas.microsoft.com/office/drawing/2014/main" id="{C7924B67-09CD-005E-CBE9-9F6639DEF95D}"/>
              </a:ext>
            </a:extLst>
          </p:cNvPr>
          <p:cNvSpPr>
            <a:spLocks noGrp="1"/>
          </p:cNvSpPr>
          <p:nvPr>
            <p:ph type="sldNum" sz="quarter" idx="12"/>
          </p:nvPr>
        </p:nvSpPr>
        <p:spPr/>
        <p:txBody>
          <a:bodyPr/>
          <a:lstStyle/>
          <a:p>
            <a:fld id="{73B850FF-6169-4056-8077-06FFA93A5366}" type="slidenum">
              <a:rPr lang="en-US" smtClean="0"/>
              <a:t>16</a:t>
            </a:fld>
            <a:endParaRPr lang="en-US"/>
          </a:p>
        </p:txBody>
      </p:sp>
    </p:spTree>
    <p:extLst>
      <p:ext uri="{BB962C8B-B14F-4D97-AF65-F5344CB8AC3E}">
        <p14:creationId xmlns:p14="http://schemas.microsoft.com/office/powerpoint/2010/main" val="1712695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55A8F3-B14B-652A-A6F6-951EB8C206EA}"/>
              </a:ext>
            </a:extLst>
          </p:cNvPr>
          <p:cNvSpPr>
            <a:spLocks noGrp="1"/>
          </p:cNvSpPr>
          <p:nvPr>
            <p:ph type="title"/>
          </p:nvPr>
        </p:nvSpPr>
        <p:spPr>
          <a:xfrm>
            <a:off x="407894" y="0"/>
            <a:ext cx="10895106" cy="1325563"/>
          </a:xfrm>
        </p:spPr>
        <p:txBody>
          <a:bodyPr/>
          <a:lstStyle/>
          <a:p>
            <a:r>
              <a:rPr lang="es-ES"/>
              <a:t>Posibles Usos de la IA en tus Clases</a:t>
            </a:r>
            <a:endParaRPr lang="es-MX"/>
          </a:p>
        </p:txBody>
      </p:sp>
      <p:pic>
        <p:nvPicPr>
          <p:cNvPr id="5" name="Marcador de contenido 4">
            <a:extLst>
              <a:ext uri="{FF2B5EF4-FFF2-40B4-BE49-F238E27FC236}">
                <a16:creationId xmlns:a16="http://schemas.microsoft.com/office/drawing/2014/main" id="{6BB07765-D7BD-3511-D744-A7C1E47CC59C}"/>
              </a:ext>
            </a:extLst>
          </p:cNvPr>
          <p:cNvPicPr>
            <a:picLocks noGrp="1" noChangeAspect="1"/>
          </p:cNvPicPr>
          <p:nvPr>
            <p:ph idx="1"/>
          </p:nvPr>
        </p:nvPicPr>
        <p:blipFill>
          <a:blip r:embed="rId2"/>
          <a:stretch>
            <a:fillRect/>
          </a:stretch>
        </p:blipFill>
        <p:spPr>
          <a:xfrm>
            <a:off x="0" y="1193483"/>
            <a:ext cx="8219263" cy="5664517"/>
          </a:xfrm>
          <a:prstGeom prst="rect">
            <a:avLst/>
          </a:prstGeom>
        </p:spPr>
      </p:pic>
      <p:sp>
        <p:nvSpPr>
          <p:cNvPr id="6" name="Marcador de pie de página 5">
            <a:extLst>
              <a:ext uri="{FF2B5EF4-FFF2-40B4-BE49-F238E27FC236}">
                <a16:creationId xmlns:a16="http://schemas.microsoft.com/office/drawing/2014/main" id="{97F018AB-4999-AC92-986E-75F4D268633E}"/>
              </a:ext>
            </a:extLst>
          </p:cNvPr>
          <p:cNvSpPr>
            <a:spLocks noGrp="1"/>
          </p:cNvSpPr>
          <p:nvPr>
            <p:ph type="ftr" sz="quarter" idx="11"/>
          </p:nvPr>
        </p:nvSpPr>
        <p:spPr/>
        <p:txBody>
          <a:bodyPr/>
          <a:lstStyle/>
          <a:p>
            <a:r>
              <a:rPr lang="en-US"/>
              <a:t>TECNOLÓGICO DE MONTERREY</a:t>
            </a:r>
          </a:p>
        </p:txBody>
      </p:sp>
      <p:sp>
        <p:nvSpPr>
          <p:cNvPr id="7" name="Marcador de número de diapositiva 6">
            <a:extLst>
              <a:ext uri="{FF2B5EF4-FFF2-40B4-BE49-F238E27FC236}">
                <a16:creationId xmlns:a16="http://schemas.microsoft.com/office/drawing/2014/main" id="{09E3C713-8C45-2E37-8210-9C5E013B3DA9}"/>
              </a:ext>
            </a:extLst>
          </p:cNvPr>
          <p:cNvSpPr>
            <a:spLocks noGrp="1"/>
          </p:cNvSpPr>
          <p:nvPr>
            <p:ph type="sldNum" sz="quarter" idx="12"/>
          </p:nvPr>
        </p:nvSpPr>
        <p:spPr/>
        <p:txBody>
          <a:bodyPr/>
          <a:lstStyle/>
          <a:p>
            <a:fld id="{73B850FF-6169-4056-8077-06FFA93A5366}" type="slidenum">
              <a:rPr lang="en-US" smtClean="0"/>
              <a:t>17</a:t>
            </a:fld>
            <a:endParaRPr lang="en-US"/>
          </a:p>
        </p:txBody>
      </p:sp>
    </p:spTree>
    <p:extLst>
      <p:ext uri="{BB962C8B-B14F-4D97-AF65-F5344CB8AC3E}">
        <p14:creationId xmlns:p14="http://schemas.microsoft.com/office/powerpoint/2010/main" val="1358364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D6EB9E-12A4-BF76-A1C4-750C0866479F}"/>
              </a:ext>
            </a:extLst>
          </p:cNvPr>
          <p:cNvSpPr>
            <a:spLocks noGrp="1"/>
          </p:cNvSpPr>
          <p:nvPr>
            <p:ph type="title"/>
          </p:nvPr>
        </p:nvSpPr>
        <p:spPr/>
        <p:txBody>
          <a:bodyPr/>
          <a:lstStyle/>
          <a:p>
            <a:r>
              <a:rPr lang="es-ES"/>
              <a:t>Acciones no Éticas en el uso de la IA</a:t>
            </a:r>
            <a:endParaRPr lang="es-MX"/>
          </a:p>
        </p:txBody>
      </p:sp>
      <p:pic>
        <p:nvPicPr>
          <p:cNvPr id="5" name="Marcador de contenido 4">
            <a:extLst>
              <a:ext uri="{FF2B5EF4-FFF2-40B4-BE49-F238E27FC236}">
                <a16:creationId xmlns:a16="http://schemas.microsoft.com/office/drawing/2014/main" id="{E55D03FF-8038-65F4-B8B6-1EAE4DA45C63}"/>
              </a:ext>
            </a:extLst>
          </p:cNvPr>
          <p:cNvPicPr>
            <a:picLocks noGrp="1" noChangeAspect="1"/>
          </p:cNvPicPr>
          <p:nvPr>
            <p:ph idx="1"/>
          </p:nvPr>
        </p:nvPicPr>
        <p:blipFill>
          <a:blip r:embed="rId2"/>
          <a:stretch>
            <a:fillRect/>
          </a:stretch>
        </p:blipFill>
        <p:spPr>
          <a:xfrm>
            <a:off x="0" y="1451610"/>
            <a:ext cx="9785759" cy="5406390"/>
          </a:xfrm>
          <a:prstGeom prst="rect">
            <a:avLst/>
          </a:prstGeom>
        </p:spPr>
      </p:pic>
      <p:sp>
        <p:nvSpPr>
          <p:cNvPr id="6" name="Marcador de pie de página 5">
            <a:extLst>
              <a:ext uri="{FF2B5EF4-FFF2-40B4-BE49-F238E27FC236}">
                <a16:creationId xmlns:a16="http://schemas.microsoft.com/office/drawing/2014/main" id="{AE967485-5106-926B-51A9-22EF0780D744}"/>
              </a:ext>
            </a:extLst>
          </p:cNvPr>
          <p:cNvSpPr>
            <a:spLocks noGrp="1"/>
          </p:cNvSpPr>
          <p:nvPr>
            <p:ph type="ftr" sz="quarter" idx="11"/>
          </p:nvPr>
        </p:nvSpPr>
        <p:spPr/>
        <p:txBody>
          <a:bodyPr/>
          <a:lstStyle/>
          <a:p>
            <a:r>
              <a:rPr lang="en-US"/>
              <a:t>TECNOLÓGICO DE MONTERREY</a:t>
            </a:r>
          </a:p>
        </p:txBody>
      </p:sp>
      <p:sp>
        <p:nvSpPr>
          <p:cNvPr id="7" name="Marcador de número de diapositiva 6">
            <a:extLst>
              <a:ext uri="{FF2B5EF4-FFF2-40B4-BE49-F238E27FC236}">
                <a16:creationId xmlns:a16="http://schemas.microsoft.com/office/drawing/2014/main" id="{45F88514-3A05-4CDC-838D-F9C10D93E05C}"/>
              </a:ext>
            </a:extLst>
          </p:cNvPr>
          <p:cNvSpPr>
            <a:spLocks noGrp="1"/>
          </p:cNvSpPr>
          <p:nvPr>
            <p:ph type="sldNum" sz="quarter" idx="12"/>
          </p:nvPr>
        </p:nvSpPr>
        <p:spPr/>
        <p:txBody>
          <a:bodyPr/>
          <a:lstStyle/>
          <a:p>
            <a:fld id="{73B850FF-6169-4056-8077-06FFA93A5366}" type="slidenum">
              <a:rPr lang="en-US" smtClean="0"/>
              <a:t>18</a:t>
            </a:fld>
            <a:endParaRPr lang="en-US"/>
          </a:p>
        </p:txBody>
      </p:sp>
    </p:spTree>
    <p:extLst>
      <p:ext uri="{BB962C8B-B14F-4D97-AF65-F5344CB8AC3E}">
        <p14:creationId xmlns:p14="http://schemas.microsoft.com/office/powerpoint/2010/main" val="3138315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BBD426F2-616C-C6C8-BFAB-CCECFDF5572E}"/>
              </a:ext>
            </a:extLst>
          </p:cNvPr>
          <p:cNvPicPr>
            <a:picLocks noGrp="1" noChangeAspect="1"/>
          </p:cNvPicPr>
          <p:nvPr>
            <p:ph idx="1"/>
          </p:nvPr>
        </p:nvPicPr>
        <p:blipFill>
          <a:blip r:embed="rId2"/>
          <a:stretch>
            <a:fillRect/>
          </a:stretch>
        </p:blipFill>
        <p:spPr>
          <a:xfrm>
            <a:off x="1295400" y="1549082"/>
            <a:ext cx="9601200" cy="1362075"/>
          </a:xfrm>
          <a:prstGeom prst="rect">
            <a:avLst/>
          </a:prstGeom>
        </p:spPr>
      </p:pic>
      <p:sp>
        <p:nvSpPr>
          <p:cNvPr id="13" name="CuadroTexto 12">
            <a:extLst>
              <a:ext uri="{FF2B5EF4-FFF2-40B4-BE49-F238E27FC236}">
                <a16:creationId xmlns:a16="http://schemas.microsoft.com/office/drawing/2014/main" id="{A17EC6D8-2903-77E6-C9C6-C14CAD5C8911}"/>
              </a:ext>
            </a:extLst>
          </p:cNvPr>
          <p:cNvSpPr txBox="1"/>
          <p:nvPr/>
        </p:nvSpPr>
        <p:spPr>
          <a:xfrm>
            <a:off x="4088049" y="3244334"/>
            <a:ext cx="6094378" cy="369332"/>
          </a:xfrm>
          <a:prstGeom prst="rect">
            <a:avLst/>
          </a:prstGeom>
          <a:noFill/>
        </p:spPr>
        <p:txBody>
          <a:bodyPr wrap="square">
            <a:spAutoFit/>
          </a:bodyPr>
          <a:lstStyle/>
          <a:p>
            <a:pPr>
              <a:buNone/>
            </a:pPr>
            <a:r>
              <a:rPr lang="es-ES" sz="1800" u="sng">
                <a:solidFill>
                  <a:srgbClr val="0563C1"/>
                </a:solidFill>
                <a:effectLst/>
                <a:latin typeface="Times New Roman" panose="02020603050405020304" pitchFamily="18" charset="0"/>
                <a:ea typeface="Times New Roman" panose="02020603050405020304" pitchFamily="18" charset="0"/>
                <a:hlinkClick r:id="rId3"/>
              </a:rPr>
              <a:t>guia-rapida-alumnos-inteligencia-artificial.pdf</a:t>
            </a:r>
            <a:endParaRPr lang="es-MX" sz="1800">
              <a:effectLst/>
              <a:latin typeface="Times New Roman" panose="02020603050405020304" pitchFamily="18" charset="0"/>
              <a:ea typeface="Times New Roman" panose="02020603050405020304" pitchFamily="18" charset="0"/>
            </a:endParaRPr>
          </a:p>
        </p:txBody>
      </p:sp>
      <p:sp>
        <p:nvSpPr>
          <p:cNvPr id="14" name="Marcador de pie de página 13">
            <a:extLst>
              <a:ext uri="{FF2B5EF4-FFF2-40B4-BE49-F238E27FC236}">
                <a16:creationId xmlns:a16="http://schemas.microsoft.com/office/drawing/2014/main" id="{59AF2451-C4B9-97CE-5A69-A3A84E3F7EF1}"/>
              </a:ext>
            </a:extLst>
          </p:cNvPr>
          <p:cNvSpPr>
            <a:spLocks noGrp="1"/>
          </p:cNvSpPr>
          <p:nvPr>
            <p:ph type="ftr" sz="quarter" idx="11"/>
          </p:nvPr>
        </p:nvSpPr>
        <p:spPr/>
        <p:txBody>
          <a:bodyPr/>
          <a:lstStyle/>
          <a:p>
            <a:r>
              <a:rPr lang="en-US"/>
              <a:t>TECNOLÓGICO DE MONTERREY</a:t>
            </a:r>
          </a:p>
        </p:txBody>
      </p:sp>
      <p:sp>
        <p:nvSpPr>
          <p:cNvPr id="15" name="Marcador de número de diapositiva 14">
            <a:extLst>
              <a:ext uri="{FF2B5EF4-FFF2-40B4-BE49-F238E27FC236}">
                <a16:creationId xmlns:a16="http://schemas.microsoft.com/office/drawing/2014/main" id="{46BA26D5-D9CC-E2B6-5A09-0BE7A02E7546}"/>
              </a:ext>
            </a:extLst>
          </p:cNvPr>
          <p:cNvSpPr>
            <a:spLocks noGrp="1"/>
          </p:cNvSpPr>
          <p:nvPr>
            <p:ph type="sldNum" sz="quarter" idx="12"/>
          </p:nvPr>
        </p:nvSpPr>
        <p:spPr/>
        <p:txBody>
          <a:bodyPr/>
          <a:lstStyle/>
          <a:p>
            <a:fld id="{73B850FF-6169-4056-8077-06FFA93A5366}" type="slidenum">
              <a:rPr lang="en-US" smtClean="0"/>
              <a:t>19</a:t>
            </a:fld>
            <a:endParaRPr lang="en-US"/>
          </a:p>
        </p:txBody>
      </p:sp>
    </p:spTree>
    <p:extLst>
      <p:ext uri="{BB962C8B-B14F-4D97-AF65-F5344CB8AC3E}">
        <p14:creationId xmlns:p14="http://schemas.microsoft.com/office/powerpoint/2010/main" val="309322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0472A36C-8D48-42A9-9B72-88F9C5B9A1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6" name="Freeform: Shape 13">
              <a:extLst>
                <a:ext uri="{FF2B5EF4-FFF2-40B4-BE49-F238E27FC236}">
                  <a16:creationId xmlns:a16="http://schemas.microsoft.com/office/drawing/2014/main" id="{4A9DE210-AC97-4A3F-8DB7-55E5C12F3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Freeform: Shape 14">
              <a:extLst>
                <a:ext uri="{FF2B5EF4-FFF2-40B4-BE49-F238E27FC236}">
                  <a16:creationId xmlns:a16="http://schemas.microsoft.com/office/drawing/2014/main" id="{D0CD0824-5E6C-428F-B22D-6A0878B51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 name="Freeform: Shape 15">
              <a:extLst>
                <a:ext uri="{FF2B5EF4-FFF2-40B4-BE49-F238E27FC236}">
                  <a16:creationId xmlns:a16="http://schemas.microsoft.com/office/drawing/2014/main" id="{796C311B-1151-4C8F-BF7C-8963C32BB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Shape 16">
              <a:extLst>
                <a:ext uri="{FF2B5EF4-FFF2-40B4-BE49-F238E27FC236}">
                  <a16:creationId xmlns:a16="http://schemas.microsoft.com/office/drawing/2014/main" id="{774E0BA7-3382-44A6-818F-0FE85F0BB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Shape 17">
              <a:extLst>
                <a:ext uri="{FF2B5EF4-FFF2-40B4-BE49-F238E27FC236}">
                  <a16:creationId xmlns:a16="http://schemas.microsoft.com/office/drawing/2014/main" id="{0F5D2D72-8B9D-4345-979E-77EBE73DD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Shape 18">
              <a:extLst>
                <a:ext uri="{FF2B5EF4-FFF2-40B4-BE49-F238E27FC236}">
                  <a16:creationId xmlns:a16="http://schemas.microsoft.com/office/drawing/2014/main" id="{B77A7DBA-D3D7-4414-9709-281D70141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Freeform: Shape 19">
              <a:extLst>
                <a:ext uri="{FF2B5EF4-FFF2-40B4-BE49-F238E27FC236}">
                  <a16:creationId xmlns:a16="http://schemas.microsoft.com/office/drawing/2014/main" id="{C0F5056F-D836-46AB-917A-19BF9554B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 name="Freeform: Shape 20">
              <a:extLst>
                <a:ext uri="{FF2B5EF4-FFF2-40B4-BE49-F238E27FC236}">
                  <a16:creationId xmlns:a16="http://schemas.microsoft.com/office/drawing/2014/main" id="{FC8BC1F3-24CB-49CD-BAF4-8944E0542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3" name="Bottom Right">
            <a:extLst>
              <a:ext uri="{FF2B5EF4-FFF2-40B4-BE49-F238E27FC236}">
                <a16:creationId xmlns:a16="http://schemas.microsoft.com/office/drawing/2014/main" id="{FA953E9F-25D1-4789-9B1D-51F868DA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E4C1EBF5-5C37-4674-912E-1B0742EA96C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5" name="Freeform: Shape 25">
                <a:extLst>
                  <a:ext uri="{FF2B5EF4-FFF2-40B4-BE49-F238E27FC236}">
                    <a16:creationId xmlns:a16="http://schemas.microsoft.com/office/drawing/2014/main" id="{835ECC46-29DB-4BC5-91B6-A3D64F0E0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6" name="Freeform: Shape 26">
                <a:extLst>
                  <a:ext uri="{FF2B5EF4-FFF2-40B4-BE49-F238E27FC236}">
                    <a16:creationId xmlns:a16="http://schemas.microsoft.com/office/drawing/2014/main" id="{5075BB92-C6AE-48B1-8134-8F4B803AE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7" name="Freeform: Shape 27">
                <a:extLst>
                  <a:ext uri="{FF2B5EF4-FFF2-40B4-BE49-F238E27FC236}">
                    <a16:creationId xmlns:a16="http://schemas.microsoft.com/office/drawing/2014/main" id="{436EFDCD-16B3-4018-824F-9334CF06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8" name="Freeform: Shape 28">
                <a:extLst>
                  <a:ext uri="{FF2B5EF4-FFF2-40B4-BE49-F238E27FC236}">
                    <a16:creationId xmlns:a16="http://schemas.microsoft.com/office/drawing/2014/main" id="{1413EE5C-6FB3-4AD8-8FAC-70402475D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Freeform: Shape 29">
                <a:extLst>
                  <a:ext uri="{FF2B5EF4-FFF2-40B4-BE49-F238E27FC236}">
                    <a16:creationId xmlns:a16="http://schemas.microsoft.com/office/drawing/2014/main" id="{F21438AC-08A0-474D-ACE1-3F9F50FF7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0" name="Freeform: Shape 30">
                <a:extLst>
                  <a:ext uri="{FF2B5EF4-FFF2-40B4-BE49-F238E27FC236}">
                    <a16:creationId xmlns:a16="http://schemas.microsoft.com/office/drawing/2014/main" id="{55127B7B-B2FF-4A7F-8008-0BA09E66AD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1" name="Freeform: Shape 31">
                <a:extLst>
                  <a:ext uri="{FF2B5EF4-FFF2-40B4-BE49-F238E27FC236}">
                    <a16:creationId xmlns:a16="http://schemas.microsoft.com/office/drawing/2014/main" id="{428FE3C7-ED16-40E2-B02A-F242C2091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2" name="Freeform: Shape 24">
              <a:extLst>
                <a:ext uri="{FF2B5EF4-FFF2-40B4-BE49-F238E27FC236}">
                  <a16:creationId xmlns:a16="http://schemas.microsoft.com/office/drawing/2014/main" id="{60660A8B-0D81-4C62-B8B3-AD8CAE9FA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 name="Título 1">
            <a:extLst>
              <a:ext uri="{FF2B5EF4-FFF2-40B4-BE49-F238E27FC236}">
                <a16:creationId xmlns:a16="http://schemas.microsoft.com/office/drawing/2014/main" id="{14B4641A-9B67-948E-1B77-1B52ABAF0A31}"/>
              </a:ext>
            </a:extLst>
          </p:cNvPr>
          <p:cNvSpPr>
            <a:spLocks noGrp="1"/>
          </p:cNvSpPr>
          <p:nvPr>
            <p:ph type="title"/>
          </p:nvPr>
        </p:nvSpPr>
        <p:spPr>
          <a:xfrm>
            <a:off x="7192407" y="559813"/>
            <a:ext cx="4161385" cy="5577934"/>
          </a:xfrm>
        </p:spPr>
        <p:txBody>
          <a:bodyPr anchor="t">
            <a:normAutofit/>
          </a:bodyPr>
          <a:lstStyle/>
          <a:p>
            <a:r>
              <a:rPr lang="es-ES" dirty="0"/>
              <a:t>Políticas del Curso</a:t>
            </a:r>
            <a:endParaRPr lang="es-MX" dirty="0"/>
          </a:p>
        </p:txBody>
      </p:sp>
      <p:graphicFrame>
        <p:nvGraphicFramePr>
          <p:cNvPr id="5" name="Marcador de contenido 2">
            <a:extLst>
              <a:ext uri="{FF2B5EF4-FFF2-40B4-BE49-F238E27FC236}">
                <a16:creationId xmlns:a16="http://schemas.microsoft.com/office/drawing/2014/main" id="{64E5B544-DFAA-5AE1-2479-C281EE67AA07}"/>
              </a:ext>
            </a:extLst>
          </p:cNvPr>
          <p:cNvGraphicFramePr>
            <a:graphicFrameLocks noGrp="1"/>
          </p:cNvGraphicFramePr>
          <p:nvPr>
            <p:ph idx="1"/>
            <p:extLst>
              <p:ext uri="{D42A27DB-BD31-4B8C-83A1-F6EECF244321}">
                <p14:modId xmlns:p14="http://schemas.microsoft.com/office/powerpoint/2010/main" val="329191981"/>
              </p:ext>
            </p:extLst>
          </p:nvPr>
        </p:nvGraphicFramePr>
        <p:xfrm>
          <a:off x="585012" y="341166"/>
          <a:ext cx="6411054" cy="5803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0850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5ED85A-EB3B-4771-658C-CE21CE8DB9FE}"/>
              </a:ext>
            </a:extLst>
          </p:cNvPr>
          <p:cNvSpPr>
            <a:spLocks noGrp="1"/>
          </p:cNvSpPr>
          <p:nvPr>
            <p:ph type="title"/>
          </p:nvPr>
        </p:nvSpPr>
        <p:spPr/>
        <p:txBody>
          <a:bodyPr/>
          <a:lstStyle/>
          <a:p>
            <a:r>
              <a:rPr lang="es-ES" dirty="0"/>
              <a:t>Temario</a:t>
            </a:r>
            <a:endParaRPr lang="es-MX" dirty="0"/>
          </a:p>
        </p:txBody>
      </p:sp>
      <p:sp>
        <p:nvSpPr>
          <p:cNvPr id="3" name="Marcador de contenido 2">
            <a:extLst>
              <a:ext uri="{FF2B5EF4-FFF2-40B4-BE49-F238E27FC236}">
                <a16:creationId xmlns:a16="http://schemas.microsoft.com/office/drawing/2014/main" id="{D6BA3E59-B02F-BBDE-8F37-85D8EF4424F3}"/>
              </a:ext>
            </a:extLst>
          </p:cNvPr>
          <p:cNvSpPr>
            <a:spLocks noGrp="1"/>
          </p:cNvSpPr>
          <p:nvPr>
            <p:ph idx="1"/>
          </p:nvPr>
        </p:nvSpPr>
        <p:spPr/>
        <p:txBody>
          <a:bodyPr>
            <a:normAutofit/>
          </a:bodyPr>
          <a:lstStyle/>
          <a:p>
            <a:r>
              <a:rPr lang="es-ES" dirty="0"/>
              <a:t>Fundamentos Tecnológicos.</a:t>
            </a:r>
          </a:p>
          <a:p>
            <a:r>
              <a:rPr lang="es-ES" dirty="0"/>
              <a:t>Dispositivos y Sistemas Inteligentes.</a:t>
            </a:r>
          </a:p>
          <a:p>
            <a:r>
              <a:rPr lang="es-ES" dirty="0"/>
              <a:t>Tecnologías Avanzadas de Manufactura.</a:t>
            </a:r>
          </a:p>
          <a:p>
            <a:r>
              <a:rPr lang="es-ES" dirty="0"/>
              <a:t>Monitoreo y Optimización.</a:t>
            </a:r>
          </a:p>
          <a:p>
            <a:r>
              <a:rPr lang="es-ES" dirty="0"/>
              <a:t>Inteligencia Artificial</a:t>
            </a:r>
          </a:p>
        </p:txBody>
      </p:sp>
    </p:spTree>
    <p:extLst>
      <p:ext uri="{BB962C8B-B14F-4D97-AF65-F5344CB8AC3E}">
        <p14:creationId xmlns:p14="http://schemas.microsoft.com/office/powerpoint/2010/main" val="235591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1"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5"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6"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77"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1"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5"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6"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40" name="Top Left">
            <a:extLst>
              <a:ext uri="{FF2B5EF4-FFF2-40B4-BE49-F238E27FC236}">
                <a16:creationId xmlns:a16="http://schemas.microsoft.com/office/drawing/2014/main" id="{FC280B3D-FC68-4DDC-950C-506B5C6838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88" name="Freeform: Shape 40">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89" name="Freeform: Shape 4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4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43">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92" name="Freeform: Shape 44">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93" name="Freeform: Shape 45">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46">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47">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96" name="Freeform: Shape 49">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7" name="Freeform: Shape 51">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8" name="Freeform: Shape 52">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99" name="Freeform: Shape 53">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0" name="Freeform: Shape 54">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101" name="Freeform: Shape 55">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2" name="Freeform: Shape 56">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3" name="Freeform: Shape 57">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60" name="Bottom Right">
            <a:extLst>
              <a:ext uri="{FF2B5EF4-FFF2-40B4-BE49-F238E27FC236}">
                <a16:creationId xmlns:a16="http://schemas.microsoft.com/office/drawing/2014/main" id="{88540B56-6256-419C-AC81-7B56D0DD7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1" name="Freeform: Shape 60">
              <a:extLst>
                <a:ext uri="{FF2B5EF4-FFF2-40B4-BE49-F238E27FC236}">
                  <a16:creationId xmlns:a16="http://schemas.microsoft.com/office/drawing/2014/main" id="{EB5E9C2F-6749-4023-8E94-45C1C3FC6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2" name="Graphic 157">
              <a:extLst>
                <a:ext uri="{FF2B5EF4-FFF2-40B4-BE49-F238E27FC236}">
                  <a16:creationId xmlns:a16="http://schemas.microsoft.com/office/drawing/2014/main" id="{D87C11F9-4A6E-44BC-BF6C-0468EFD71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4" name="Freeform: Shape 63">
                <a:extLst>
                  <a:ext uri="{FF2B5EF4-FFF2-40B4-BE49-F238E27FC236}">
                    <a16:creationId xmlns:a16="http://schemas.microsoft.com/office/drawing/2014/main" id="{2B1B9F72-6727-48A7-A229-1B9E8620C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F112D38F-1CDF-4293-96FC-2190D0395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CF3E4DE9-57D9-4C4C-BE4E-7F081A1B3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BB673C9-C994-4CA3-B78E-F65C5F8C6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9B6FF51D-0B4A-4C30-AEC8-D66E88C98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DCF516A0-FBBD-4A87-9E93-708625DE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6F1EDD83-3119-40A9-B093-626EB1B12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3" name="Freeform: Shape 62">
              <a:extLst>
                <a:ext uri="{FF2B5EF4-FFF2-40B4-BE49-F238E27FC236}">
                  <a16:creationId xmlns:a16="http://schemas.microsoft.com/office/drawing/2014/main" id="{BA5F46DB-9B25-49AD-BC98-191E88919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D54DF319-03C3-A10C-96CD-E8BBCCBD7BD2}"/>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a:solidFill>
                  <a:schemeClr val="tx2"/>
                </a:solidFill>
                <a:latin typeface="+mj-lt"/>
                <a:ea typeface="+mj-ea"/>
                <a:cs typeface="+mj-cs"/>
              </a:rPr>
              <a:t>Sesión 01</a:t>
            </a:r>
          </a:p>
        </p:txBody>
      </p:sp>
      <p:sp>
        <p:nvSpPr>
          <p:cNvPr id="3" name="Marcador de contenido 2">
            <a:extLst>
              <a:ext uri="{FF2B5EF4-FFF2-40B4-BE49-F238E27FC236}">
                <a16:creationId xmlns:a16="http://schemas.microsoft.com/office/drawing/2014/main" id="{39870CF7-45D2-E69E-936A-53CCB5F47632}"/>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dirty="0" err="1">
                <a:solidFill>
                  <a:schemeClr val="tx2"/>
                </a:solidFill>
                <a:latin typeface="+mn-lt"/>
                <a:ea typeface="+mn-ea"/>
                <a:cs typeface="+mn-cs"/>
              </a:rPr>
              <a:t>Protocolos</a:t>
            </a:r>
            <a:r>
              <a:rPr lang="en-US" sz="2200" kern="1200" dirty="0">
                <a:solidFill>
                  <a:schemeClr val="tx2"/>
                </a:solidFill>
                <a:latin typeface="+mn-lt"/>
                <a:ea typeface="+mn-ea"/>
                <a:cs typeface="+mn-cs"/>
              </a:rPr>
              <a:t> de </a:t>
            </a:r>
            <a:r>
              <a:rPr lang="en-US" sz="2200" kern="1200" dirty="0" err="1">
                <a:solidFill>
                  <a:schemeClr val="tx2"/>
                </a:solidFill>
                <a:latin typeface="+mn-lt"/>
                <a:ea typeface="+mn-ea"/>
                <a:cs typeface="+mn-cs"/>
              </a:rPr>
              <a:t>Comunicación</a:t>
            </a:r>
            <a:endParaRPr lang="en-US" sz="2200" kern="1200" dirty="0">
              <a:solidFill>
                <a:schemeClr val="tx2"/>
              </a:solidFill>
              <a:latin typeface="+mn-lt"/>
              <a:ea typeface="+mn-ea"/>
              <a:cs typeface="+mn-cs"/>
            </a:endParaRPr>
          </a:p>
          <a:p>
            <a:pPr marL="0" indent="0" algn="ctr">
              <a:buNone/>
            </a:pPr>
            <a:r>
              <a:rPr lang="en-US" sz="2200" dirty="0"/>
              <a:t>12 de </a:t>
            </a:r>
            <a:r>
              <a:rPr lang="en-US" sz="2200" dirty="0" err="1"/>
              <a:t>agosto</a:t>
            </a:r>
            <a:endParaRPr lang="en-US" sz="2200" kern="1200" dirty="0">
              <a:solidFill>
                <a:schemeClr val="tx2"/>
              </a:solidFill>
              <a:latin typeface="+mn-lt"/>
              <a:ea typeface="+mn-ea"/>
              <a:cs typeface="+mn-cs"/>
            </a:endParaRPr>
          </a:p>
        </p:txBody>
      </p:sp>
      <p:grpSp>
        <p:nvGrpSpPr>
          <p:cNvPr id="72"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3" name="Straight Connector 72">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493288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BB16A-62A2-2F23-5935-A768684C910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DBB3DB2-B6DB-9045-8617-C00903624B52}"/>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err="1">
                <a:solidFill>
                  <a:schemeClr val="tx2"/>
                </a:solidFill>
                <a:latin typeface="+mj-lt"/>
                <a:ea typeface="+mj-ea"/>
                <a:cs typeface="+mj-cs"/>
              </a:rPr>
              <a:t>Protocolos</a:t>
            </a:r>
            <a:r>
              <a:rPr lang="en-US" sz="6600" kern="1200" dirty="0">
                <a:solidFill>
                  <a:schemeClr val="tx2"/>
                </a:solidFill>
                <a:latin typeface="+mj-lt"/>
                <a:ea typeface="+mj-ea"/>
                <a:cs typeface="+mj-cs"/>
              </a:rPr>
              <a:t> de </a:t>
            </a:r>
            <a:r>
              <a:rPr lang="en-US" sz="6600" kern="1200" dirty="0" err="1">
                <a:solidFill>
                  <a:schemeClr val="tx2"/>
                </a:solidFill>
                <a:latin typeface="+mj-lt"/>
                <a:ea typeface="+mj-ea"/>
                <a:cs typeface="+mj-cs"/>
              </a:rPr>
              <a:t>Comunicación</a:t>
            </a:r>
            <a:endParaRPr lang="en-US" sz="6600" kern="1200" dirty="0">
              <a:solidFill>
                <a:schemeClr val="tx2"/>
              </a:solidFill>
              <a:latin typeface="+mj-lt"/>
              <a:ea typeface="+mj-ea"/>
              <a:cs typeface="+mj-cs"/>
            </a:endParaRPr>
          </a:p>
        </p:txBody>
      </p:sp>
    </p:spTree>
    <p:extLst>
      <p:ext uri="{BB962C8B-B14F-4D97-AF65-F5344CB8AC3E}">
        <p14:creationId xmlns:p14="http://schemas.microsoft.com/office/powerpoint/2010/main" val="3636632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9"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8C540DC6-184A-9EAB-8074-C9CC78BBDE0B}"/>
              </a:ext>
            </a:extLst>
          </p:cNvPr>
          <p:cNvSpPr>
            <a:spLocks noGrp="1"/>
          </p:cNvSpPr>
          <p:nvPr>
            <p:ph type="title"/>
          </p:nvPr>
        </p:nvSpPr>
        <p:spPr>
          <a:xfrm>
            <a:off x="1198182" y="559813"/>
            <a:ext cx="3988369" cy="2236864"/>
          </a:xfrm>
        </p:spPr>
        <p:txBody>
          <a:bodyPr>
            <a:normAutofit/>
          </a:bodyPr>
          <a:lstStyle/>
          <a:p>
            <a:r>
              <a:rPr lang="es-ES" sz="3700"/>
              <a:t>Comunicaciones en la I4.0</a:t>
            </a:r>
            <a:endParaRPr lang="es-MX" sz="3700"/>
          </a:p>
        </p:txBody>
      </p:sp>
      <p:sp>
        <p:nvSpPr>
          <p:cNvPr id="3" name="Marcador de contenido 2">
            <a:extLst>
              <a:ext uri="{FF2B5EF4-FFF2-40B4-BE49-F238E27FC236}">
                <a16:creationId xmlns:a16="http://schemas.microsoft.com/office/drawing/2014/main" id="{D0D4E687-6361-4506-6103-A9C69FF9866E}"/>
              </a:ext>
            </a:extLst>
          </p:cNvPr>
          <p:cNvSpPr>
            <a:spLocks noGrp="1"/>
          </p:cNvSpPr>
          <p:nvPr>
            <p:ph idx="1"/>
          </p:nvPr>
        </p:nvSpPr>
        <p:spPr>
          <a:xfrm>
            <a:off x="1185756" y="2955401"/>
            <a:ext cx="3988112" cy="3157686"/>
          </a:xfrm>
        </p:spPr>
        <p:txBody>
          <a:bodyPr>
            <a:normAutofit/>
          </a:bodyPr>
          <a:lstStyle/>
          <a:p>
            <a:r>
              <a:rPr lang="es-ES" sz="1800"/>
              <a:t>Es un paradigma moderno que hace referencia a la interconexión y comunicación eficiente entre distintos sistemas dentro de un entorno industrial altamente automatizado y digitalizado.</a:t>
            </a:r>
            <a:endParaRPr lang="es-MX" sz="1800"/>
          </a:p>
        </p:txBody>
      </p:sp>
      <p:pic>
        <p:nvPicPr>
          <p:cNvPr id="5" name="Imagen 4" descr="Diagrama&#10;&#10;El contenido generado por IA puede ser incorrecto.">
            <a:extLst>
              <a:ext uri="{FF2B5EF4-FFF2-40B4-BE49-F238E27FC236}">
                <a16:creationId xmlns:a16="http://schemas.microsoft.com/office/drawing/2014/main" id="{66232027-3ACB-C49E-8282-F856507F9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903" y="1592874"/>
            <a:ext cx="6387190" cy="3666998"/>
          </a:xfrm>
          <a:prstGeom prst="rect">
            <a:avLst/>
          </a:prstGeom>
        </p:spPr>
      </p:pic>
      <p:grpSp>
        <p:nvGrpSpPr>
          <p:cNvPr id="47"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8"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9180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9" name="Freeform: Shape 14">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Freeform: Shape 15">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16">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17">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18">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19">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20">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21">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B69C410A-8476-9C64-A76B-A1DF1D74B03E}"/>
              </a:ext>
            </a:extLst>
          </p:cNvPr>
          <p:cNvSpPr>
            <a:spLocks noGrp="1"/>
          </p:cNvSpPr>
          <p:nvPr>
            <p:ph type="title"/>
          </p:nvPr>
        </p:nvSpPr>
        <p:spPr>
          <a:xfrm>
            <a:off x="1198182" y="559813"/>
            <a:ext cx="10246090" cy="1471193"/>
          </a:xfrm>
        </p:spPr>
        <p:txBody>
          <a:bodyPr>
            <a:normAutofit/>
          </a:bodyPr>
          <a:lstStyle/>
          <a:p>
            <a:r>
              <a:rPr lang="es-ES" dirty="0"/>
              <a:t>Comunicaciones en la I4.0</a:t>
            </a:r>
            <a:endParaRPr lang="es-MX" dirty="0"/>
          </a:p>
        </p:txBody>
      </p:sp>
      <p:sp>
        <p:nvSpPr>
          <p:cNvPr id="3" name="Marcador de contenido 2">
            <a:extLst>
              <a:ext uri="{FF2B5EF4-FFF2-40B4-BE49-F238E27FC236}">
                <a16:creationId xmlns:a16="http://schemas.microsoft.com/office/drawing/2014/main" id="{8709F1C1-30D1-E529-0CD5-1FBA313128B4}"/>
              </a:ext>
            </a:extLst>
          </p:cNvPr>
          <p:cNvSpPr>
            <a:spLocks noGrp="1"/>
          </p:cNvSpPr>
          <p:nvPr>
            <p:ph idx="1"/>
          </p:nvPr>
        </p:nvSpPr>
        <p:spPr>
          <a:xfrm>
            <a:off x="1185756" y="2384474"/>
            <a:ext cx="4810872" cy="3728613"/>
          </a:xfrm>
        </p:spPr>
        <p:txBody>
          <a:bodyPr>
            <a:normAutofit/>
          </a:bodyPr>
          <a:lstStyle/>
          <a:p>
            <a:r>
              <a:rPr lang="es-ES" sz="1800"/>
              <a:t>Una de las tecnologías emergentes de gran impacto en la industria 4.0 son los dispositivos de borde (Edge Devices). En el 2025, el 75% de los datos empresariales se crean y procesan en campo (fábricas, instalaciones de producción, etc.)</a:t>
            </a:r>
            <a:endParaRPr lang="es-MX" sz="1800"/>
          </a:p>
        </p:txBody>
      </p:sp>
      <p:pic>
        <p:nvPicPr>
          <p:cNvPr id="5" name="Imagen 4" descr="Diagrama&#10;&#10;El contenido generado por IA puede ser incorrecto.">
            <a:extLst>
              <a:ext uri="{FF2B5EF4-FFF2-40B4-BE49-F238E27FC236}">
                <a16:creationId xmlns:a16="http://schemas.microsoft.com/office/drawing/2014/main" id="{3C54A3B4-6747-A132-CA7D-8E2969743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2" y="2706414"/>
            <a:ext cx="4967270" cy="3005198"/>
          </a:xfrm>
          <a:prstGeom prst="rect">
            <a:avLst/>
          </a:prstGeom>
        </p:spPr>
      </p:pic>
      <p:grpSp>
        <p:nvGrpSpPr>
          <p:cNvPr id="47"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8" name="Freeform: Shape 24">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 name="Freeform: Shape 27">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28">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29">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30">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31">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32">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33">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26">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372629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56A60490-5491-ECD0-B5EB-237884B4E90C}"/>
              </a:ext>
            </a:extLst>
          </p:cNvPr>
          <p:cNvSpPr>
            <a:spLocks noGrp="1"/>
          </p:cNvSpPr>
          <p:nvPr>
            <p:ph type="title"/>
          </p:nvPr>
        </p:nvSpPr>
        <p:spPr>
          <a:xfrm>
            <a:off x="1198182" y="561472"/>
            <a:ext cx="5389032" cy="1662914"/>
          </a:xfrm>
        </p:spPr>
        <p:txBody>
          <a:bodyPr>
            <a:normAutofit/>
          </a:bodyPr>
          <a:lstStyle/>
          <a:p>
            <a:r>
              <a:rPr lang="es-ES" dirty="0"/>
              <a:t>Comunicaciones en la I4.0</a:t>
            </a:r>
            <a:endParaRPr lang="es-MX" dirty="0"/>
          </a:p>
        </p:txBody>
      </p:sp>
      <p:grpSp>
        <p:nvGrpSpPr>
          <p:cNvPr id="16" name="Cros">
            <a:extLst>
              <a:ext uri="{FF2B5EF4-FFF2-40B4-BE49-F238E27FC236}">
                <a16:creationId xmlns:a16="http://schemas.microsoft.com/office/drawing/2014/main" id="{59CA7EC1-7302-4393-8C8E-12258F5D42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84664" y="431835"/>
            <a:ext cx="118872" cy="118872"/>
            <a:chOff x="1175347" y="3733800"/>
            <a:chExt cx="118872" cy="118872"/>
          </a:xfrm>
        </p:grpSpPr>
        <p:cxnSp>
          <p:nvCxnSpPr>
            <p:cNvPr id="17" name="Straight Connector 16">
              <a:extLst>
                <a:ext uri="{FF2B5EF4-FFF2-40B4-BE49-F238E27FC236}">
                  <a16:creationId xmlns:a16="http://schemas.microsoft.com/office/drawing/2014/main" id="{35F0BB33-BBF7-4ECA-9EA4-13DBBBFDBB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67B06A1-47C3-458A-832D-639ED434E0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 name="Marcador de contenido 2">
            <a:extLst>
              <a:ext uri="{FF2B5EF4-FFF2-40B4-BE49-F238E27FC236}">
                <a16:creationId xmlns:a16="http://schemas.microsoft.com/office/drawing/2014/main" id="{76CFC0E8-9027-FD92-6451-76F6BED760BA}"/>
              </a:ext>
            </a:extLst>
          </p:cNvPr>
          <p:cNvSpPr>
            <a:spLocks noGrp="1"/>
          </p:cNvSpPr>
          <p:nvPr>
            <p:ph idx="1"/>
          </p:nvPr>
        </p:nvSpPr>
        <p:spPr>
          <a:xfrm>
            <a:off x="1185755" y="2384474"/>
            <a:ext cx="5388685" cy="3728613"/>
          </a:xfrm>
        </p:spPr>
        <p:txBody>
          <a:bodyPr>
            <a:normAutofit/>
          </a:bodyPr>
          <a:lstStyle/>
          <a:p>
            <a:r>
              <a:rPr lang="es-ES" sz="1800"/>
              <a:t>Los canales de comunicación industrial suelen incluir tanto conexiones físicas (cables, fibras ópticas, redes de transmisión, etc.) como conexiones inalámbricas (Wi-Fi, Bluetooth, etc.).</a:t>
            </a:r>
          </a:p>
          <a:p>
            <a:r>
              <a:rPr lang="es-ES" sz="1800"/>
              <a:t>Los canales de comunicación necesitan protocolos los cuales son esenciales para estandarizar y estructurar la transmisipon de datos, garantizando la interoperabilidad entre diferentes equipos y sistemas.</a:t>
            </a:r>
            <a:endParaRPr lang="es-MX" sz="1800"/>
          </a:p>
        </p:txBody>
      </p:sp>
      <p:grpSp>
        <p:nvGrpSpPr>
          <p:cNvPr id="20" name="Top left">
            <a:extLst>
              <a:ext uri="{FF2B5EF4-FFF2-40B4-BE49-F238E27FC236}">
                <a16:creationId xmlns:a16="http://schemas.microsoft.com/office/drawing/2014/main" id="{152463F1-086D-4CA9-B597-5588DA81CD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1" name="Freeform: Shape 20">
              <a:extLst>
                <a:ext uri="{FF2B5EF4-FFF2-40B4-BE49-F238E27FC236}">
                  <a16:creationId xmlns:a16="http://schemas.microsoft.com/office/drawing/2014/main" id="{CB75CE99-BBD2-4C70-826A-EFBB253F2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AC44C74B-FB1D-4D2C-A5C3-276D9B4D6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A442C7C-0FB7-4A4C-89A3-A659C51D0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7194882A-25E3-467D-8D04-BF54A1C13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A85E010D-6032-4455-A544-335CB653E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B088A5C-8E3E-4A24-8C6C-AC5A2A013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0150111-0634-4C54-B1C9-2EC918B2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F5D4A2D6-A381-44FA-A851-7EA2898D4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pic>
        <p:nvPicPr>
          <p:cNvPr id="7" name="Imagen 6" descr="Icono&#10;&#10;El contenido generado por IA puede ser incorrecto.">
            <a:extLst>
              <a:ext uri="{FF2B5EF4-FFF2-40B4-BE49-F238E27FC236}">
                <a16:creationId xmlns:a16="http://schemas.microsoft.com/office/drawing/2014/main" id="{894E2423-CC8B-6323-4757-EC7DA06532B2}"/>
              </a:ext>
            </a:extLst>
          </p:cNvPr>
          <p:cNvPicPr>
            <a:picLocks noChangeAspect="1"/>
          </p:cNvPicPr>
          <p:nvPr/>
        </p:nvPicPr>
        <p:blipFill>
          <a:blip r:embed="rId2">
            <a:extLst>
              <a:ext uri="{28A0092B-C50C-407E-A947-70E740481C1C}">
                <a14:useLocalDpi xmlns:a14="http://schemas.microsoft.com/office/drawing/2010/main" val="0"/>
              </a:ext>
            </a:extLst>
          </a:blip>
          <a:srcRect l="5538" r="5159" b="1"/>
          <a:stretch>
            <a:fillRect/>
          </a:stretch>
        </p:blipFill>
        <p:spPr>
          <a:xfrm>
            <a:off x="6807491" y="561472"/>
            <a:ext cx="4781280" cy="2797877"/>
          </a:xfrm>
          <a:prstGeom prst="rect">
            <a:avLst/>
          </a:prstGeom>
        </p:spPr>
      </p:pic>
      <p:pic>
        <p:nvPicPr>
          <p:cNvPr id="5" name="Imagen 4" descr="Diagrama&#10;&#10;El contenido generado por IA puede ser incorrecto.">
            <a:extLst>
              <a:ext uri="{FF2B5EF4-FFF2-40B4-BE49-F238E27FC236}">
                <a16:creationId xmlns:a16="http://schemas.microsoft.com/office/drawing/2014/main" id="{BA79A4D7-A984-A7F4-1515-96E8E17D6F54}"/>
              </a:ext>
            </a:extLst>
          </p:cNvPr>
          <p:cNvPicPr>
            <a:picLocks noChangeAspect="1"/>
          </p:cNvPicPr>
          <p:nvPr/>
        </p:nvPicPr>
        <p:blipFill>
          <a:blip r:embed="rId3">
            <a:extLst>
              <a:ext uri="{28A0092B-C50C-407E-A947-70E740481C1C}">
                <a14:useLocalDpi xmlns:a14="http://schemas.microsoft.com/office/drawing/2010/main" val="0"/>
              </a:ext>
            </a:extLst>
          </a:blip>
          <a:srcRect t="923" r="-2" b="11410"/>
          <a:stretch>
            <a:fillRect/>
          </a:stretch>
        </p:blipFill>
        <p:spPr>
          <a:xfrm>
            <a:off x="6807491" y="3492181"/>
            <a:ext cx="4781280" cy="2797877"/>
          </a:xfrm>
          <a:prstGeom prst="rect">
            <a:avLst/>
          </a:prstGeom>
        </p:spPr>
      </p:pic>
      <p:grpSp>
        <p:nvGrpSpPr>
          <p:cNvPr id="30" name="Bottom Right">
            <a:extLst>
              <a:ext uri="{FF2B5EF4-FFF2-40B4-BE49-F238E27FC236}">
                <a16:creationId xmlns:a16="http://schemas.microsoft.com/office/drawing/2014/main" id="{474309B2-4DC7-4E32-86FC-0F86C35C3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1" name="Freeform: Shape 30">
              <a:extLst>
                <a:ext uri="{FF2B5EF4-FFF2-40B4-BE49-F238E27FC236}">
                  <a16:creationId xmlns:a16="http://schemas.microsoft.com/office/drawing/2014/main" id="{FE70682C-7D82-44D5-8BD3-97DB2C24B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2" name="Graphic 157">
              <a:extLst>
                <a:ext uri="{FF2B5EF4-FFF2-40B4-BE49-F238E27FC236}">
                  <a16:creationId xmlns:a16="http://schemas.microsoft.com/office/drawing/2014/main" id="{A6BEBC5D-847D-47A1-8692-9CCDBCA2393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4" name="Freeform: Shape 33">
                <a:extLst>
                  <a:ext uri="{FF2B5EF4-FFF2-40B4-BE49-F238E27FC236}">
                    <a16:creationId xmlns:a16="http://schemas.microsoft.com/office/drawing/2014/main" id="{DE54E975-067E-4AAF-A989-D85FCF6F9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261961E-5A56-4DBC-98E2-50812B4F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59C40D71-93EF-4872-A5AA-6268C623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27C96D5-063A-41D4-9471-038C85AB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24317024-7301-4D19-B5DD-4B7869139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8AF216A3-B710-4C01-8D08-34CC87037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BB1F9A11-C722-40C0-9B4A-6CB8F1B9E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3" name="Freeform: Shape 32">
              <a:extLst>
                <a:ext uri="{FF2B5EF4-FFF2-40B4-BE49-F238E27FC236}">
                  <a16:creationId xmlns:a16="http://schemas.microsoft.com/office/drawing/2014/main" id="{70CE2466-9F02-43DC-A8B9-7476E75AD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804792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043EB1-55EB-3505-58A0-BFAB323DE8FA}"/>
              </a:ext>
            </a:extLst>
          </p:cNvPr>
          <p:cNvSpPr>
            <a:spLocks noGrp="1"/>
          </p:cNvSpPr>
          <p:nvPr>
            <p:ph type="title"/>
          </p:nvPr>
        </p:nvSpPr>
        <p:spPr/>
        <p:txBody>
          <a:bodyPr/>
          <a:lstStyle/>
          <a:p>
            <a:r>
              <a:rPr lang="es-ES" dirty="0"/>
              <a:t>Edge Computing</a:t>
            </a:r>
            <a:endParaRPr lang="es-MX" dirty="0"/>
          </a:p>
        </p:txBody>
      </p:sp>
      <p:pic>
        <p:nvPicPr>
          <p:cNvPr id="5" name="Marcador de contenido 4" descr="Diagrama&#10;&#10;El contenido generado por IA puede ser incorrecto.">
            <a:extLst>
              <a:ext uri="{FF2B5EF4-FFF2-40B4-BE49-F238E27FC236}">
                <a16:creationId xmlns:a16="http://schemas.microsoft.com/office/drawing/2014/main" id="{F440D7DF-7E66-33A4-E66B-CCACD6E554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1" cy="4351338"/>
          </a:xfrm>
        </p:spPr>
      </p:pic>
    </p:spTree>
    <p:extLst>
      <p:ext uri="{BB962C8B-B14F-4D97-AF65-F5344CB8AC3E}">
        <p14:creationId xmlns:p14="http://schemas.microsoft.com/office/powerpoint/2010/main" val="2057846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E0BA6A-3D47-6636-6163-10DFC504B4CD}"/>
              </a:ext>
            </a:extLst>
          </p:cNvPr>
          <p:cNvSpPr>
            <a:spLocks noGrp="1"/>
          </p:cNvSpPr>
          <p:nvPr>
            <p:ph type="title"/>
          </p:nvPr>
        </p:nvSpPr>
        <p:spPr>
          <a:xfrm>
            <a:off x="1198182" y="559813"/>
            <a:ext cx="4390807" cy="1664573"/>
          </a:xfrm>
        </p:spPr>
        <p:txBody>
          <a:bodyPr>
            <a:normAutofit/>
          </a:bodyPr>
          <a:lstStyle/>
          <a:p>
            <a:r>
              <a:rPr lang="es-ES" dirty="0"/>
              <a:t>Edge Computing</a:t>
            </a:r>
            <a:endParaRPr lang="es-MX" dirty="0"/>
          </a:p>
        </p:txBody>
      </p:sp>
      <p:sp>
        <p:nvSpPr>
          <p:cNvPr id="3" name="Marcador de contenido 2">
            <a:extLst>
              <a:ext uri="{FF2B5EF4-FFF2-40B4-BE49-F238E27FC236}">
                <a16:creationId xmlns:a16="http://schemas.microsoft.com/office/drawing/2014/main" id="{7667DCDE-0331-D4FC-D5C7-0D2ED0A86E6D}"/>
              </a:ext>
            </a:extLst>
          </p:cNvPr>
          <p:cNvSpPr>
            <a:spLocks noGrp="1"/>
          </p:cNvSpPr>
          <p:nvPr>
            <p:ph idx="1"/>
          </p:nvPr>
        </p:nvSpPr>
        <p:spPr>
          <a:xfrm>
            <a:off x="1185756" y="2384474"/>
            <a:ext cx="4390524" cy="3728613"/>
          </a:xfrm>
        </p:spPr>
        <p:txBody>
          <a:bodyPr>
            <a:normAutofit/>
          </a:bodyPr>
          <a:lstStyle/>
          <a:p>
            <a:r>
              <a:rPr lang="es-ES" sz="1800"/>
              <a:t>Es una arquitectura de tecnología de información distribuida en donde los datos del cliente son procesados en la periferia de la red, tan cerca de la fuente de datos como sea posible </a:t>
            </a:r>
            <a:endParaRPr lang="es-MX" sz="1800"/>
          </a:p>
        </p:txBody>
      </p:sp>
      <p:pic>
        <p:nvPicPr>
          <p:cNvPr id="5" name="Imagen 4" descr="Diagrama&#10;&#10;Descripción generada automáticamente">
            <a:extLst>
              <a:ext uri="{FF2B5EF4-FFF2-40B4-BE49-F238E27FC236}">
                <a16:creationId xmlns:a16="http://schemas.microsoft.com/office/drawing/2014/main" id="{406D1B0E-EA93-188A-0F7A-A1DA44CF7AA4}"/>
              </a:ext>
            </a:extLst>
          </p:cNvPr>
          <p:cNvPicPr>
            <a:picLocks noChangeAspect="1"/>
          </p:cNvPicPr>
          <p:nvPr/>
        </p:nvPicPr>
        <p:blipFill>
          <a:blip r:embed="rId2">
            <a:extLst>
              <a:ext uri="{28A0092B-C50C-407E-A947-70E740481C1C}">
                <a14:useLocalDpi xmlns:a14="http://schemas.microsoft.com/office/drawing/2010/main" val="0"/>
              </a:ext>
            </a:extLst>
          </a:blip>
          <a:srcRect l="971" r="835"/>
          <a:stretch/>
        </p:blipFill>
        <p:spPr>
          <a:xfrm>
            <a:off x="5996628" y="10"/>
            <a:ext cx="6195372" cy="6857990"/>
          </a:xfrm>
          <a:prstGeom prst="rect">
            <a:avLst/>
          </a:prstGeom>
        </p:spPr>
      </p:pic>
    </p:spTree>
    <p:extLst>
      <p:ext uri="{BB962C8B-B14F-4D97-AF65-F5344CB8AC3E}">
        <p14:creationId xmlns:p14="http://schemas.microsoft.com/office/powerpoint/2010/main" val="2135664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38953D-3919-A043-BE40-3D7A13D93BCF}"/>
              </a:ext>
            </a:extLst>
          </p:cNvPr>
          <p:cNvSpPr>
            <a:spLocks noGrp="1"/>
          </p:cNvSpPr>
          <p:nvPr>
            <p:ph type="title"/>
          </p:nvPr>
        </p:nvSpPr>
        <p:spPr/>
        <p:txBody>
          <a:bodyPr/>
          <a:lstStyle/>
          <a:p>
            <a:r>
              <a:rPr lang="es-ES" dirty="0"/>
              <a:t>Protocolos de Comunicación</a:t>
            </a:r>
            <a:endParaRPr lang="es-MX" dirty="0"/>
          </a:p>
        </p:txBody>
      </p:sp>
      <p:sp>
        <p:nvSpPr>
          <p:cNvPr id="3" name="Marcador de contenido 2">
            <a:extLst>
              <a:ext uri="{FF2B5EF4-FFF2-40B4-BE49-F238E27FC236}">
                <a16:creationId xmlns:a16="http://schemas.microsoft.com/office/drawing/2014/main" id="{6EA37CD9-38FC-1C63-E096-0AD185A9742A}"/>
              </a:ext>
            </a:extLst>
          </p:cNvPr>
          <p:cNvSpPr>
            <a:spLocks noGrp="1"/>
          </p:cNvSpPr>
          <p:nvPr>
            <p:ph idx="1"/>
          </p:nvPr>
        </p:nvSpPr>
        <p:spPr/>
        <p:txBody>
          <a:bodyPr/>
          <a:lstStyle/>
          <a:p>
            <a:r>
              <a:rPr lang="es-ES" dirty="0"/>
              <a:t>Son descripciones formales de formatos de mensajes digitales y reglas requeridas para el intercambio de mensajes entre sistemas informáticos.</a:t>
            </a:r>
            <a:endParaRPr lang="es-MX" dirty="0"/>
          </a:p>
        </p:txBody>
      </p:sp>
    </p:spTree>
    <p:extLst>
      <p:ext uri="{BB962C8B-B14F-4D97-AF65-F5344CB8AC3E}">
        <p14:creationId xmlns:p14="http://schemas.microsoft.com/office/powerpoint/2010/main" val="1167157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9"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0"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F542DA7A-5D31-F6A8-3EF5-12599946FDFB}"/>
              </a:ext>
            </a:extLst>
          </p:cNvPr>
          <p:cNvSpPr>
            <a:spLocks noGrp="1"/>
          </p:cNvSpPr>
          <p:nvPr>
            <p:ph type="title"/>
          </p:nvPr>
        </p:nvSpPr>
        <p:spPr>
          <a:xfrm>
            <a:off x="1198182" y="559813"/>
            <a:ext cx="3988369" cy="2236864"/>
          </a:xfrm>
        </p:spPr>
        <p:txBody>
          <a:bodyPr>
            <a:normAutofit/>
          </a:bodyPr>
          <a:lstStyle/>
          <a:p>
            <a:r>
              <a:rPr lang="es-ES" dirty="0"/>
              <a:t>Modelo de Capas</a:t>
            </a:r>
            <a:endParaRPr lang="es-MX" dirty="0"/>
          </a:p>
        </p:txBody>
      </p:sp>
      <p:sp>
        <p:nvSpPr>
          <p:cNvPr id="3" name="Marcador de contenido 2">
            <a:extLst>
              <a:ext uri="{FF2B5EF4-FFF2-40B4-BE49-F238E27FC236}">
                <a16:creationId xmlns:a16="http://schemas.microsoft.com/office/drawing/2014/main" id="{6D9D12E7-0E69-B41B-81D8-8519359C1735}"/>
              </a:ext>
            </a:extLst>
          </p:cNvPr>
          <p:cNvSpPr>
            <a:spLocks noGrp="1"/>
          </p:cNvSpPr>
          <p:nvPr>
            <p:ph idx="1"/>
          </p:nvPr>
        </p:nvSpPr>
        <p:spPr>
          <a:xfrm>
            <a:off x="1185756" y="2955401"/>
            <a:ext cx="3988112" cy="3157686"/>
          </a:xfrm>
        </p:spPr>
        <p:txBody>
          <a:bodyPr>
            <a:normAutofit/>
          </a:bodyPr>
          <a:lstStyle/>
          <a:p>
            <a:r>
              <a:rPr lang="es-ES" sz="1800"/>
              <a:t>Gracias a este modelo,los servicios de software pueden ejecutarse sobre distintos dispositivos, distintas redes o distinto cableado. Por eso podemos recibir el correo electrónico enviado desde un teléfono móvil en nuestro ordenador.</a:t>
            </a:r>
            <a:endParaRPr lang="es-MX" sz="1800"/>
          </a:p>
        </p:txBody>
      </p:sp>
      <p:pic>
        <p:nvPicPr>
          <p:cNvPr id="5" name="Imagen 4" descr="Diagrama&#10;&#10;El contenido generado por IA puede ser incorrecto.">
            <a:extLst>
              <a:ext uri="{FF2B5EF4-FFF2-40B4-BE49-F238E27FC236}">
                <a16:creationId xmlns:a16="http://schemas.microsoft.com/office/drawing/2014/main" id="{35D47486-DD0D-DA56-7D39-EA9A17A1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903" y="991257"/>
            <a:ext cx="6387190" cy="4870232"/>
          </a:xfrm>
          <a:prstGeom prst="rect">
            <a:avLst/>
          </a:prstGeom>
        </p:spPr>
      </p:pic>
      <p:grpSp>
        <p:nvGrpSpPr>
          <p:cNvPr id="61"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92063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AF7000-218C-338E-2354-21BA9A34CA6F}"/>
              </a:ext>
            </a:extLst>
          </p:cNvPr>
          <p:cNvSpPr>
            <a:spLocks noGrp="1"/>
          </p:cNvSpPr>
          <p:nvPr>
            <p:ph type="title"/>
          </p:nvPr>
        </p:nvSpPr>
        <p:spPr/>
        <p:txBody>
          <a:bodyPr/>
          <a:lstStyle/>
          <a:p>
            <a:r>
              <a:rPr lang="es-ES" dirty="0"/>
              <a:t>Objetivo</a:t>
            </a:r>
            <a:endParaRPr lang="es-MX" dirty="0"/>
          </a:p>
        </p:txBody>
      </p:sp>
      <p:sp>
        <p:nvSpPr>
          <p:cNvPr id="3" name="Marcador de contenido 2">
            <a:extLst>
              <a:ext uri="{FF2B5EF4-FFF2-40B4-BE49-F238E27FC236}">
                <a16:creationId xmlns:a16="http://schemas.microsoft.com/office/drawing/2014/main" id="{6B55E2EC-3FCF-DADB-CA0C-1435FE998C8C}"/>
              </a:ext>
            </a:extLst>
          </p:cNvPr>
          <p:cNvSpPr>
            <a:spLocks noGrp="1"/>
          </p:cNvSpPr>
          <p:nvPr>
            <p:ph idx="1"/>
          </p:nvPr>
        </p:nvSpPr>
        <p:spPr/>
        <p:txBody>
          <a:bodyPr/>
          <a:lstStyle/>
          <a:p>
            <a:r>
              <a:rPr lang="es-ES" dirty="0"/>
              <a:t>Al finalizar este módulo, serás capaz de comprender, analizar y aplicar las tecnologías clave de la Industria 4.0 en contextos de manufactura y procesos industriales, integrando conceptos como IoT, 5G, robótica colaborativa e inteligencia artificial para diseñar soluciones innovadoras que optimicen la eficiencia, calidad y sostenibilidad en entornos industriales reales</a:t>
            </a:r>
            <a:endParaRPr lang="es-MX" dirty="0"/>
          </a:p>
        </p:txBody>
      </p:sp>
    </p:spTree>
    <p:extLst>
      <p:ext uri="{BB962C8B-B14F-4D97-AF65-F5344CB8AC3E}">
        <p14:creationId xmlns:p14="http://schemas.microsoft.com/office/powerpoint/2010/main" val="1132632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3F730D7D-0C73-7824-EB8F-EBDF25D40816}"/>
              </a:ext>
            </a:extLst>
          </p:cNvPr>
          <p:cNvSpPr>
            <a:spLocks noGrp="1"/>
          </p:cNvSpPr>
          <p:nvPr>
            <p:ph type="title"/>
          </p:nvPr>
        </p:nvSpPr>
        <p:spPr>
          <a:xfrm>
            <a:off x="1198182" y="559813"/>
            <a:ext cx="3988369" cy="2236864"/>
          </a:xfrm>
        </p:spPr>
        <p:txBody>
          <a:bodyPr>
            <a:normAutofit/>
          </a:bodyPr>
          <a:lstStyle/>
          <a:p>
            <a:r>
              <a:rPr lang="es-ES" dirty="0"/>
              <a:t>Modelo de Capas</a:t>
            </a:r>
            <a:endParaRPr lang="es-MX" dirty="0"/>
          </a:p>
        </p:txBody>
      </p:sp>
      <p:sp>
        <p:nvSpPr>
          <p:cNvPr id="3" name="Marcador de contenido 2">
            <a:extLst>
              <a:ext uri="{FF2B5EF4-FFF2-40B4-BE49-F238E27FC236}">
                <a16:creationId xmlns:a16="http://schemas.microsoft.com/office/drawing/2014/main" id="{C63418FD-828A-9624-AFAE-DB101F6B543C}"/>
              </a:ext>
            </a:extLst>
          </p:cNvPr>
          <p:cNvSpPr>
            <a:spLocks noGrp="1"/>
          </p:cNvSpPr>
          <p:nvPr>
            <p:ph idx="1"/>
          </p:nvPr>
        </p:nvSpPr>
        <p:spPr>
          <a:xfrm>
            <a:off x="1185756" y="2955401"/>
            <a:ext cx="3988112" cy="3157686"/>
          </a:xfrm>
        </p:spPr>
        <p:txBody>
          <a:bodyPr>
            <a:normAutofit/>
          </a:bodyPr>
          <a:lstStyle/>
          <a:p>
            <a:pPr>
              <a:lnSpc>
                <a:spcPct val="100000"/>
              </a:lnSpc>
            </a:pPr>
            <a:r>
              <a:rPr lang="es-ES" sz="1100" b="1" dirty="0"/>
              <a:t>Capa Física</a:t>
            </a:r>
            <a:r>
              <a:rPr lang="es-ES" sz="1100" dirty="0"/>
              <a:t>: Corresponde al medio por donde viaja la información (aire, cable coaxial, cable red, fibra óptica, cable eléctrico, etc.).</a:t>
            </a:r>
          </a:p>
          <a:p>
            <a:pPr>
              <a:lnSpc>
                <a:spcPct val="100000"/>
              </a:lnSpc>
            </a:pPr>
            <a:r>
              <a:rPr lang="es-ES" sz="1100" b="1" dirty="0"/>
              <a:t>Capa Enlace de Datos: </a:t>
            </a:r>
            <a:r>
              <a:rPr lang="es-ES" sz="1100" dirty="0"/>
              <a:t>Permite disponer de direcciones para poder acceder al medio físico.</a:t>
            </a:r>
          </a:p>
          <a:p>
            <a:pPr>
              <a:lnSpc>
                <a:spcPct val="100000"/>
              </a:lnSpc>
            </a:pPr>
            <a:r>
              <a:rPr lang="es-ES" sz="1100" b="1" dirty="0"/>
              <a:t>Capa de Red: </a:t>
            </a:r>
            <a:r>
              <a:rPr lang="es-ES" sz="1100" dirty="0"/>
              <a:t>Su función es que los datos lleguen desde una dirección a otra aun cuando el origen y el destino no estén conectados directamente.</a:t>
            </a:r>
          </a:p>
          <a:p>
            <a:pPr>
              <a:lnSpc>
                <a:spcPct val="100000"/>
              </a:lnSpc>
            </a:pPr>
            <a:r>
              <a:rPr lang="es-ES" sz="1100" b="1" dirty="0"/>
              <a:t>Capa de Transporte: </a:t>
            </a:r>
            <a:r>
              <a:rPr lang="es-ES" sz="1100" dirty="0"/>
              <a:t>Permite transportar datos independientemente de la red usada.</a:t>
            </a:r>
          </a:p>
          <a:p>
            <a:pPr>
              <a:lnSpc>
                <a:spcPct val="100000"/>
              </a:lnSpc>
            </a:pPr>
            <a:r>
              <a:rPr lang="es-ES" sz="1100" b="1" dirty="0"/>
              <a:t>Capa de Aplicación: </a:t>
            </a:r>
            <a:r>
              <a:rPr lang="es-ES" sz="1100" dirty="0"/>
              <a:t>Ofrece a las aplicaciones la posibilidad de acceder a los servicios de las demas capas y define los protocolos a utilizar para intercambiar datos.</a:t>
            </a:r>
            <a:endParaRPr lang="es-MX" sz="1100" dirty="0"/>
          </a:p>
        </p:txBody>
      </p:sp>
      <p:pic>
        <p:nvPicPr>
          <p:cNvPr id="4" name="Imagen 3" descr="Diagrama&#10;&#10;El contenido generado por IA puede ser incorrecto.">
            <a:extLst>
              <a:ext uri="{FF2B5EF4-FFF2-40B4-BE49-F238E27FC236}">
                <a16:creationId xmlns:a16="http://schemas.microsoft.com/office/drawing/2014/main" id="{DF7C3355-1EC5-D0CC-1359-4BFD1AF61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903" y="991257"/>
            <a:ext cx="6387190" cy="4870232"/>
          </a:xfrm>
          <a:prstGeom prst="rect">
            <a:avLst/>
          </a:prstGeom>
        </p:spPr>
      </p:pic>
      <p:grpSp>
        <p:nvGrpSpPr>
          <p:cNvPr id="23"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85123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4D6BF5-5534-5B8A-1C77-892F8579831F}"/>
              </a:ext>
            </a:extLst>
          </p:cNvPr>
          <p:cNvSpPr>
            <a:spLocks noGrp="1"/>
          </p:cNvSpPr>
          <p:nvPr>
            <p:ph type="title"/>
          </p:nvPr>
        </p:nvSpPr>
        <p:spPr/>
        <p:txBody>
          <a:bodyPr/>
          <a:lstStyle/>
          <a:p>
            <a:r>
              <a:rPr lang="es-ES" dirty="0"/>
              <a:t>Protocolos de Capa de Aplicación</a:t>
            </a:r>
            <a:endParaRPr lang="es-MX" dirty="0"/>
          </a:p>
        </p:txBody>
      </p:sp>
      <p:sp>
        <p:nvSpPr>
          <p:cNvPr id="3" name="Marcador de contenido 2">
            <a:extLst>
              <a:ext uri="{FF2B5EF4-FFF2-40B4-BE49-F238E27FC236}">
                <a16:creationId xmlns:a16="http://schemas.microsoft.com/office/drawing/2014/main" id="{09199542-483E-756D-C277-589465856717}"/>
              </a:ext>
            </a:extLst>
          </p:cNvPr>
          <p:cNvSpPr>
            <a:spLocks noGrp="1"/>
          </p:cNvSpPr>
          <p:nvPr>
            <p:ph idx="1"/>
          </p:nvPr>
        </p:nvSpPr>
        <p:spPr/>
        <p:txBody>
          <a:bodyPr/>
          <a:lstStyle/>
          <a:p>
            <a:r>
              <a:rPr lang="es-ES" dirty="0"/>
              <a:t>Cliente/Servidor</a:t>
            </a:r>
          </a:p>
          <a:p>
            <a:pPr lvl="1"/>
            <a:r>
              <a:rPr lang="es-ES" dirty="0"/>
              <a:t>Requieren que los clientes (procesos que demandan datos) se conecten al servidor (que administra los datos y puede acceder a ellos) y hagan una solicitud.</a:t>
            </a:r>
          </a:p>
          <a:p>
            <a:r>
              <a:rPr lang="es-ES" dirty="0"/>
              <a:t>Publicación/Suscripción</a:t>
            </a:r>
          </a:p>
          <a:p>
            <a:pPr lvl="1"/>
            <a:r>
              <a:rPr lang="es-ES" dirty="0"/>
              <a:t>Los dispositivos publican los datos marcados con un determinado “</a:t>
            </a:r>
            <a:r>
              <a:rPr lang="es-ES" dirty="0" err="1"/>
              <a:t>topic</a:t>
            </a:r>
            <a:r>
              <a:rPr lang="es-ES" dirty="0"/>
              <a:t>” sobre un servidor (bróker) que dispone de dirección fija y actúa como intermediario. </a:t>
            </a:r>
          </a:p>
          <a:p>
            <a:pPr lvl="1"/>
            <a:endParaRPr lang="es-MX" dirty="0"/>
          </a:p>
        </p:txBody>
      </p:sp>
    </p:spTree>
    <p:extLst>
      <p:ext uri="{BB962C8B-B14F-4D97-AF65-F5344CB8AC3E}">
        <p14:creationId xmlns:p14="http://schemas.microsoft.com/office/powerpoint/2010/main" val="452043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F3439-6111-EAD4-13F6-9D2F82E42F86}"/>
              </a:ext>
            </a:extLst>
          </p:cNvPr>
          <p:cNvSpPr>
            <a:spLocks noGrp="1"/>
          </p:cNvSpPr>
          <p:nvPr>
            <p:ph type="title"/>
          </p:nvPr>
        </p:nvSpPr>
        <p:spPr/>
        <p:txBody>
          <a:bodyPr/>
          <a:lstStyle/>
          <a:p>
            <a:r>
              <a:rPr lang="es-ES" dirty="0"/>
              <a:t>Pros y </a:t>
            </a:r>
            <a:r>
              <a:rPr lang="es-ES" dirty="0" err="1"/>
              <a:t>Cons</a:t>
            </a:r>
            <a:endParaRPr lang="es-MX" dirty="0"/>
          </a:p>
        </p:txBody>
      </p:sp>
      <p:sp>
        <p:nvSpPr>
          <p:cNvPr id="3" name="Marcador de contenido 2">
            <a:extLst>
              <a:ext uri="{FF2B5EF4-FFF2-40B4-BE49-F238E27FC236}">
                <a16:creationId xmlns:a16="http://schemas.microsoft.com/office/drawing/2014/main" id="{120164B4-BF89-53C9-7C73-34AAFF5926EC}"/>
              </a:ext>
            </a:extLst>
          </p:cNvPr>
          <p:cNvSpPr>
            <a:spLocks noGrp="1"/>
          </p:cNvSpPr>
          <p:nvPr>
            <p:ph idx="1"/>
          </p:nvPr>
        </p:nvSpPr>
        <p:spPr/>
        <p:txBody>
          <a:bodyPr>
            <a:normAutofit fontScale="70000" lnSpcReduction="20000"/>
          </a:bodyPr>
          <a:lstStyle/>
          <a:p>
            <a:r>
              <a:rPr lang="es-ES" dirty="0"/>
              <a:t>Los protocolos Cliente/Servidor son usados cuando disponemos de una infraestructura fija.</a:t>
            </a:r>
          </a:p>
          <a:p>
            <a:r>
              <a:rPr lang="es-ES" dirty="0"/>
              <a:t> Los protocolos de publicación/suscripción son más aptos cuando las direcciones son desconocidas o cambian para los publicadores y suscriptores.</a:t>
            </a:r>
          </a:p>
          <a:p>
            <a:r>
              <a:rPr lang="es-ES" dirty="0"/>
              <a:t> Los protocolos de cliente/servidor son más interoperables y seguros porque están basados en conexiones punto a punto, pero necesitan muchos más recursos de cómputo, son más complejos de gestionar y menos escalables.</a:t>
            </a:r>
          </a:p>
          <a:p>
            <a:r>
              <a:rPr lang="es-ES" dirty="0"/>
              <a:t>los protocolos de publicación/suscripción ofrecen la posibilidad de añadir y eliminar publicadores y suscriptores de forma independiente, pero son complicados de </a:t>
            </a:r>
            <a:r>
              <a:rPr lang="es-ES" dirty="0" err="1"/>
              <a:t>securizar</a:t>
            </a:r>
            <a:r>
              <a:rPr lang="es-ES" dirty="0"/>
              <a:t> debido a que hay más partes involucradas. Además, tienen mayores problemas de interoperabilidad ya que cuando queremos modificar o añadir un </a:t>
            </a:r>
            <a:r>
              <a:rPr lang="es-ES" dirty="0" err="1"/>
              <a:t>topic</a:t>
            </a:r>
            <a:r>
              <a:rPr lang="es-ES" dirty="0"/>
              <a:t> nuevo, debemos informar a todos los dispositivos de la red del cambio.</a:t>
            </a:r>
            <a:endParaRPr lang="es-MX" dirty="0"/>
          </a:p>
        </p:txBody>
      </p:sp>
    </p:spTree>
    <p:extLst>
      <p:ext uri="{BB962C8B-B14F-4D97-AF65-F5344CB8AC3E}">
        <p14:creationId xmlns:p14="http://schemas.microsoft.com/office/powerpoint/2010/main" val="2603740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888733EB-E55A-41B0-590E-559B665E40D1}"/>
              </a:ext>
            </a:extLst>
          </p:cNvPr>
          <p:cNvSpPr>
            <a:spLocks noGrp="1"/>
          </p:cNvSpPr>
          <p:nvPr>
            <p:ph type="title"/>
          </p:nvPr>
        </p:nvSpPr>
        <p:spPr>
          <a:xfrm>
            <a:off x="1198182" y="559813"/>
            <a:ext cx="10246090" cy="1471193"/>
          </a:xfrm>
        </p:spPr>
        <p:txBody>
          <a:bodyPr>
            <a:normAutofit/>
          </a:bodyPr>
          <a:lstStyle/>
          <a:p>
            <a:r>
              <a:rPr lang="es-ES" dirty="0"/>
              <a:t>MQTT</a:t>
            </a:r>
            <a:endParaRPr lang="es-MX" dirty="0"/>
          </a:p>
        </p:txBody>
      </p:sp>
      <p:sp>
        <p:nvSpPr>
          <p:cNvPr id="3" name="Marcador de contenido 2">
            <a:extLst>
              <a:ext uri="{FF2B5EF4-FFF2-40B4-BE49-F238E27FC236}">
                <a16:creationId xmlns:a16="http://schemas.microsoft.com/office/drawing/2014/main" id="{0B21B37A-D39A-E65B-B799-1850FA78361F}"/>
              </a:ext>
            </a:extLst>
          </p:cNvPr>
          <p:cNvSpPr>
            <a:spLocks noGrp="1"/>
          </p:cNvSpPr>
          <p:nvPr>
            <p:ph idx="1"/>
          </p:nvPr>
        </p:nvSpPr>
        <p:spPr>
          <a:xfrm>
            <a:off x="1185756" y="2384474"/>
            <a:ext cx="4810872" cy="3728613"/>
          </a:xfrm>
        </p:spPr>
        <p:txBody>
          <a:bodyPr>
            <a:normAutofit/>
          </a:bodyPr>
          <a:lstStyle/>
          <a:p>
            <a:pPr>
              <a:lnSpc>
                <a:spcPct val="100000"/>
              </a:lnSpc>
            </a:pPr>
            <a:r>
              <a:rPr lang="es-ES" sz="1100"/>
              <a:t>El protocolo Message Queue Telemetry Transport fue creado por técnicos de IBM y Arcom en 1999 como un modo rentable y seguro de supervisar dispositivos de medición remotos. Ha comenzado a utilizarse a gran escala tras la aparición del Internet de las Cosas ya que dispone de muy buenas cualidades para usarse en este campo:</a:t>
            </a:r>
          </a:p>
          <a:p>
            <a:pPr lvl="1">
              <a:lnSpc>
                <a:spcPct val="100000"/>
              </a:lnSpc>
            </a:pPr>
            <a:r>
              <a:rPr lang="es-ES" sz="1100"/>
              <a:t>Abierto</a:t>
            </a:r>
          </a:p>
          <a:p>
            <a:pPr lvl="1">
              <a:lnSpc>
                <a:spcPct val="100000"/>
              </a:lnSpc>
            </a:pPr>
            <a:r>
              <a:rPr lang="es-ES" sz="1100"/>
              <a:t>Sencillo</a:t>
            </a:r>
          </a:p>
          <a:p>
            <a:pPr lvl="1">
              <a:lnSpc>
                <a:spcPct val="100000"/>
              </a:lnSpc>
            </a:pPr>
            <a:r>
              <a:rPr lang="es-ES" sz="1100"/>
              <a:t>Muy ligero</a:t>
            </a:r>
          </a:p>
          <a:p>
            <a:pPr lvl="1">
              <a:lnSpc>
                <a:spcPct val="100000"/>
              </a:lnSpc>
            </a:pPr>
            <a:r>
              <a:rPr lang="es-ES" sz="1100"/>
              <a:t>Fácil de implantar</a:t>
            </a:r>
          </a:p>
          <a:p>
            <a:pPr lvl="1">
              <a:lnSpc>
                <a:spcPct val="100000"/>
              </a:lnSpc>
            </a:pPr>
            <a:r>
              <a:rPr lang="es-ES" sz="1100"/>
              <a:t>Ancho de banda pequeño</a:t>
            </a:r>
          </a:p>
          <a:p>
            <a:pPr lvl="1">
              <a:lnSpc>
                <a:spcPct val="100000"/>
              </a:lnSpc>
            </a:pPr>
            <a:r>
              <a:rPr lang="es-ES" sz="1100"/>
              <a:t>Consume poca energía</a:t>
            </a:r>
          </a:p>
          <a:p>
            <a:pPr lvl="1">
              <a:lnSpc>
                <a:spcPct val="100000"/>
              </a:lnSpc>
            </a:pPr>
            <a:r>
              <a:rPr lang="es-ES" sz="1100"/>
              <a:t>Muy rápido</a:t>
            </a:r>
          </a:p>
          <a:p>
            <a:pPr>
              <a:lnSpc>
                <a:spcPct val="100000"/>
              </a:lnSpc>
            </a:pPr>
            <a:r>
              <a:rPr lang="es-ES" sz="1100"/>
              <a:t>Es considerado como uno de los mejores protocolos para IoT.</a:t>
            </a:r>
            <a:endParaRPr lang="es-MX" sz="1100"/>
          </a:p>
        </p:txBody>
      </p:sp>
      <p:pic>
        <p:nvPicPr>
          <p:cNvPr id="5" name="Imagen 4" descr="Diagrama, Esquemático&#10;&#10;El contenido generado por IA puede ser incorrecto.">
            <a:extLst>
              <a:ext uri="{FF2B5EF4-FFF2-40B4-BE49-F238E27FC236}">
                <a16:creationId xmlns:a16="http://schemas.microsoft.com/office/drawing/2014/main" id="{A092F98B-B066-B1F1-A79E-7A6974D3F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065" y="2235274"/>
            <a:ext cx="5892566" cy="3093596"/>
          </a:xfrm>
          <a:prstGeom prst="rect">
            <a:avLst/>
          </a:prstGeom>
        </p:spPr>
      </p:pic>
      <p:grpSp>
        <p:nvGrpSpPr>
          <p:cNvPr id="24"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34260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24A70DD3-ED29-B021-A4DC-6E0312868459}"/>
              </a:ext>
            </a:extLst>
          </p:cNvPr>
          <p:cNvSpPr>
            <a:spLocks noGrp="1"/>
          </p:cNvSpPr>
          <p:nvPr>
            <p:ph type="title"/>
          </p:nvPr>
        </p:nvSpPr>
        <p:spPr>
          <a:xfrm>
            <a:off x="996275" y="163350"/>
            <a:ext cx="5996619" cy="2065889"/>
          </a:xfrm>
        </p:spPr>
        <p:txBody>
          <a:bodyPr vert="horz" lIns="91440" tIns="45720" rIns="91440" bIns="45720" rtlCol="0" anchor="ctr">
            <a:normAutofit/>
          </a:bodyPr>
          <a:lstStyle/>
          <a:p>
            <a:pPr>
              <a:lnSpc>
                <a:spcPct val="90000"/>
              </a:lnSpc>
            </a:pPr>
            <a:r>
              <a:rPr lang="en-US" sz="4600" kern="1200">
                <a:solidFill>
                  <a:schemeClr val="tx2"/>
                </a:solidFill>
                <a:latin typeface="+mj-lt"/>
                <a:ea typeface="+mj-ea"/>
                <a:cs typeface="+mj-cs"/>
              </a:rPr>
              <a:t>¿Dónde se Utiliza el Protocolo MQTT?</a:t>
            </a:r>
          </a:p>
        </p:txBody>
      </p:sp>
      <p:grpSp>
        <p:nvGrpSpPr>
          <p:cNvPr id="50"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Marcador de contenido 4">
            <a:extLst>
              <a:ext uri="{FF2B5EF4-FFF2-40B4-BE49-F238E27FC236}">
                <a16:creationId xmlns:a16="http://schemas.microsoft.com/office/drawing/2014/main" id="{A092F096-B350-15C6-DE89-135C06BAF0BF}"/>
              </a:ext>
            </a:extLst>
          </p:cNvPr>
          <p:cNvPicPr>
            <a:picLocks noGrp="1" noChangeAspect="1"/>
          </p:cNvPicPr>
          <p:nvPr>
            <p:ph idx="1"/>
          </p:nvPr>
        </p:nvPicPr>
        <p:blipFill>
          <a:blip r:embed="rId2"/>
          <a:stretch>
            <a:fillRect/>
          </a:stretch>
        </p:blipFill>
        <p:spPr>
          <a:xfrm>
            <a:off x="838200" y="2400177"/>
            <a:ext cx="10515600" cy="3890772"/>
          </a:xfrm>
          <a:prstGeom prst="rect">
            <a:avLst/>
          </a:prstGeom>
        </p:spPr>
      </p:pic>
      <p:grpSp>
        <p:nvGrpSpPr>
          <p:cNvPr id="54"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7315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40" name="Top Left">
            <a:extLst>
              <a:ext uri="{FF2B5EF4-FFF2-40B4-BE49-F238E27FC236}">
                <a16:creationId xmlns:a16="http://schemas.microsoft.com/office/drawing/2014/main" id="{FC280B3D-FC68-4DDC-950C-506B5C6838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41" name="Freeform: Shape 40">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60" name="Bottom Right">
            <a:extLst>
              <a:ext uri="{FF2B5EF4-FFF2-40B4-BE49-F238E27FC236}">
                <a16:creationId xmlns:a16="http://schemas.microsoft.com/office/drawing/2014/main" id="{88540B56-6256-419C-AC81-7B56D0DD7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1" name="Freeform: Shape 60">
              <a:extLst>
                <a:ext uri="{FF2B5EF4-FFF2-40B4-BE49-F238E27FC236}">
                  <a16:creationId xmlns:a16="http://schemas.microsoft.com/office/drawing/2014/main" id="{EB5E9C2F-6749-4023-8E94-45C1C3FC6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2" name="Graphic 157">
              <a:extLst>
                <a:ext uri="{FF2B5EF4-FFF2-40B4-BE49-F238E27FC236}">
                  <a16:creationId xmlns:a16="http://schemas.microsoft.com/office/drawing/2014/main" id="{D87C11F9-4A6E-44BC-BF6C-0468EFD71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4" name="Freeform: Shape 63">
                <a:extLst>
                  <a:ext uri="{FF2B5EF4-FFF2-40B4-BE49-F238E27FC236}">
                    <a16:creationId xmlns:a16="http://schemas.microsoft.com/office/drawing/2014/main" id="{2B1B9F72-6727-48A7-A229-1B9E8620C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F112D38F-1CDF-4293-96FC-2190D0395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CF3E4DE9-57D9-4C4C-BE4E-7F081A1B3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BB673C9-C994-4CA3-B78E-F65C5F8C6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9B6FF51D-0B4A-4C30-AEC8-D66E88C98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DCF516A0-FBBD-4A87-9E93-708625DE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6F1EDD83-3119-40A9-B093-626EB1B12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3" name="Freeform: Shape 62">
              <a:extLst>
                <a:ext uri="{FF2B5EF4-FFF2-40B4-BE49-F238E27FC236}">
                  <a16:creationId xmlns:a16="http://schemas.microsoft.com/office/drawing/2014/main" id="{BA5F46DB-9B25-49AD-BC98-191E88919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63FAEC05-93A6-1510-A5C3-E56BEBC1A4A6}"/>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a:solidFill>
                  <a:schemeClr val="tx2"/>
                </a:solidFill>
                <a:latin typeface="+mj-lt"/>
                <a:ea typeface="+mj-ea"/>
                <a:cs typeface="+mj-cs"/>
              </a:rPr>
              <a:t>Actividad 1</a:t>
            </a:r>
          </a:p>
        </p:txBody>
      </p:sp>
      <p:sp>
        <p:nvSpPr>
          <p:cNvPr id="3" name="Marcador de contenido 2">
            <a:extLst>
              <a:ext uri="{FF2B5EF4-FFF2-40B4-BE49-F238E27FC236}">
                <a16:creationId xmlns:a16="http://schemas.microsoft.com/office/drawing/2014/main" id="{1B85E90E-80D9-DFFB-569A-05B274EA834A}"/>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a:solidFill>
                  <a:schemeClr val="tx2"/>
                </a:solidFill>
                <a:latin typeface="+mn-lt"/>
                <a:ea typeface="+mn-ea"/>
                <a:cs typeface="+mn-cs"/>
              </a:rPr>
              <a:t>Implementar MQTT</a:t>
            </a:r>
          </a:p>
        </p:txBody>
      </p:sp>
      <p:grpSp>
        <p:nvGrpSpPr>
          <p:cNvPr id="72"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3" name="Straight Connector 72">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5037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BF0423-62C2-1B6D-ED77-17F908C6786F}"/>
              </a:ext>
            </a:extLst>
          </p:cNvPr>
          <p:cNvSpPr>
            <a:spLocks noGrp="1"/>
          </p:cNvSpPr>
          <p:nvPr>
            <p:ph type="title"/>
          </p:nvPr>
        </p:nvSpPr>
        <p:spPr/>
        <p:txBody>
          <a:bodyPr/>
          <a:lstStyle/>
          <a:p>
            <a:r>
              <a:rPr lang="es-ES"/>
              <a:t>Actividad 2</a:t>
            </a:r>
            <a:endParaRPr lang="es-MX" dirty="0"/>
          </a:p>
        </p:txBody>
      </p:sp>
      <p:sp>
        <p:nvSpPr>
          <p:cNvPr id="3" name="Marcador de contenido 2">
            <a:extLst>
              <a:ext uri="{FF2B5EF4-FFF2-40B4-BE49-F238E27FC236}">
                <a16:creationId xmlns:a16="http://schemas.microsoft.com/office/drawing/2014/main" id="{AC23A4DB-D7DB-39EA-4463-55C219DED959}"/>
              </a:ext>
            </a:extLst>
          </p:cNvPr>
          <p:cNvSpPr>
            <a:spLocks noGrp="1"/>
          </p:cNvSpPr>
          <p:nvPr>
            <p:ph idx="1"/>
          </p:nvPr>
        </p:nvSpPr>
        <p:spPr/>
        <p:txBody>
          <a:bodyPr/>
          <a:lstStyle/>
          <a:p>
            <a:r>
              <a:rPr lang="es-ES"/>
              <a:t>Implementar el siguiente sistema</a:t>
            </a:r>
            <a:endParaRPr lang="es-MX" dirty="0"/>
          </a:p>
        </p:txBody>
      </p:sp>
      <p:pic>
        <p:nvPicPr>
          <p:cNvPr id="5" name="Imagen 4">
            <a:extLst>
              <a:ext uri="{FF2B5EF4-FFF2-40B4-BE49-F238E27FC236}">
                <a16:creationId xmlns:a16="http://schemas.microsoft.com/office/drawing/2014/main" id="{CC08CABD-B379-C4D0-FF8C-95E1DE394E4E}"/>
              </a:ext>
            </a:extLst>
          </p:cNvPr>
          <p:cNvPicPr>
            <a:picLocks noChangeAspect="1"/>
          </p:cNvPicPr>
          <p:nvPr/>
        </p:nvPicPr>
        <p:blipFill>
          <a:blip r:embed="rId2"/>
          <a:stretch>
            <a:fillRect/>
          </a:stretch>
        </p:blipFill>
        <p:spPr>
          <a:xfrm>
            <a:off x="695960" y="2859087"/>
            <a:ext cx="11175559" cy="3706813"/>
          </a:xfrm>
          <a:prstGeom prst="rect">
            <a:avLst/>
          </a:prstGeom>
        </p:spPr>
      </p:pic>
    </p:spTree>
    <p:extLst>
      <p:ext uri="{BB962C8B-B14F-4D97-AF65-F5344CB8AC3E}">
        <p14:creationId xmlns:p14="http://schemas.microsoft.com/office/powerpoint/2010/main" val="3517503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41E742-937F-3833-27D3-DA4FB2793B37}"/>
              </a:ext>
            </a:extLst>
          </p:cNvPr>
          <p:cNvSpPr>
            <a:spLocks noGrp="1"/>
          </p:cNvSpPr>
          <p:nvPr>
            <p:ph type="title"/>
          </p:nvPr>
        </p:nvSpPr>
        <p:spPr/>
        <p:txBody>
          <a:bodyPr/>
          <a:lstStyle/>
          <a:p>
            <a:r>
              <a:rPr lang="es-ES" dirty="0" err="1"/>
              <a:t>WildCards</a:t>
            </a:r>
            <a:r>
              <a:rPr lang="es-ES" dirty="0"/>
              <a:t>: +</a:t>
            </a:r>
            <a:endParaRPr lang="es-MX" dirty="0"/>
          </a:p>
        </p:txBody>
      </p:sp>
      <p:sp>
        <p:nvSpPr>
          <p:cNvPr id="3" name="Marcador de contenido 2">
            <a:extLst>
              <a:ext uri="{FF2B5EF4-FFF2-40B4-BE49-F238E27FC236}">
                <a16:creationId xmlns:a16="http://schemas.microsoft.com/office/drawing/2014/main" id="{074CBF7F-4246-8EB6-CBA0-D7D458D01FC4}"/>
              </a:ext>
            </a:extLst>
          </p:cNvPr>
          <p:cNvSpPr>
            <a:spLocks noGrp="1"/>
          </p:cNvSpPr>
          <p:nvPr>
            <p:ph idx="1"/>
          </p:nvPr>
        </p:nvSpPr>
        <p:spPr/>
        <p:txBody>
          <a:bodyPr>
            <a:normAutofit fontScale="62500" lnSpcReduction="20000"/>
          </a:bodyPr>
          <a:lstStyle/>
          <a:p>
            <a:r>
              <a:rPr lang="es-ES" dirty="0"/>
              <a:t>Coincide con solo un nivel del </a:t>
            </a:r>
            <a:r>
              <a:rPr lang="es-ES" dirty="0" err="1"/>
              <a:t>topic</a:t>
            </a:r>
            <a:endParaRPr lang="es-ES" dirty="0"/>
          </a:p>
          <a:p>
            <a:pPr lvl="1"/>
            <a:r>
              <a:rPr lang="en-US" dirty="0"/>
              <a:t>"+" is valid</a:t>
            </a:r>
          </a:p>
          <a:p>
            <a:pPr lvl="1"/>
            <a:r>
              <a:rPr lang="en-US" dirty="0"/>
              <a:t>"sensor/+" is valid</a:t>
            </a:r>
          </a:p>
          <a:p>
            <a:pPr lvl="1"/>
            <a:r>
              <a:rPr lang="en-US" dirty="0"/>
              <a:t>"sensor/+/temperature" is valid</a:t>
            </a:r>
          </a:p>
          <a:p>
            <a:pPr lvl="1"/>
            <a:r>
              <a:rPr lang="en-US" dirty="0"/>
              <a:t>"sensor+" is invalid (does not occupy an entire level)</a:t>
            </a:r>
            <a:endParaRPr lang="es-ES" dirty="0"/>
          </a:p>
          <a:p>
            <a:r>
              <a:rPr lang="es-ES" dirty="0"/>
              <a:t>Si el cliente se suscribe al </a:t>
            </a:r>
            <a:r>
              <a:rPr lang="es-ES" dirty="0" err="1"/>
              <a:t>topic</a:t>
            </a:r>
            <a:r>
              <a:rPr lang="es-ES" dirty="0"/>
              <a:t> “sensor/+/</a:t>
            </a:r>
            <a:r>
              <a:rPr lang="es-ES" dirty="0" err="1"/>
              <a:t>temperature</a:t>
            </a:r>
            <a:r>
              <a:rPr lang="es-ES" dirty="0"/>
              <a:t>”, recibirá mensajes de los siguientes tópicos:</a:t>
            </a:r>
          </a:p>
          <a:p>
            <a:pPr lvl="1"/>
            <a:r>
              <a:rPr lang="es-MX" dirty="0"/>
              <a:t>sensor/1/</a:t>
            </a:r>
            <a:r>
              <a:rPr lang="es-MX" dirty="0" err="1"/>
              <a:t>temperature</a:t>
            </a:r>
            <a:endParaRPr lang="es-MX" dirty="0"/>
          </a:p>
          <a:p>
            <a:pPr lvl="1"/>
            <a:r>
              <a:rPr lang="es-MX" dirty="0"/>
              <a:t>sensor/2/</a:t>
            </a:r>
            <a:r>
              <a:rPr lang="es-MX" dirty="0" err="1"/>
              <a:t>temperature</a:t>
            </a:r>
            <a:endParaRPr lang="es-MX" dirty="0"/>
          </a:p>
          <a:p>
            <a:pPr lvl="1"/>
            <a:r>
              <a:rPr lang="es-MX" dirty="0"/>
              <a:t>...</a:t>
            </a:r>
          </a:p>
          <a:p>
            <a:pPr lvl="1"/>
            <a:r>
              <a:rPr lang="es-MX" dirty="0"/>
              <a:t>sensor/n/</a:t>
            </a:r>
            <a:r>
              <a:rPr lang="es-MX" dirty="0" err="1"/>
              <a:t>temperature</a:t>
            </a:r>
            <a:endParaRPr lang="es-MX" dirty="0"/>
          </a:p>
          <a:p>
            <a:r>
              <a:rPr lang="es-MX" dirty="0"/>
              <a:t>Pero no coincidirá con los siguientes </a:t>
            </a:r>
            <a:r>
              <a:rPr lang="es-MX" dirty="0" err="1"/>
              <a:t>topics</a:t>
            </a:r>
            <a:r>
              <a:rPr lang="es-MX" dirty="0"/>
              <a:t>:</a:t>
            </a:r>
          </a:p>
          <a:p>
            <a:pPr lvl="1"/>
            <a:r>
              <a:rPr lang="es-MX" dirty="0"/>
              <a:t>sensor/</a:t>
            </a:r>
            <a:r>
              <a:rPr lang="es-MX" dirty="0" err="1"/>
              <a:t>temperature</a:t>
            </a:r>
            <a:endParaRPr lang="es-MX" dirty="0"/>
          </a:p>
          <a:p>
            <a:pPr lvl="1"/>
            <a:r>
              <a:rPr lang="es-MX" dirty="0"/>
              <a:t>sensor/</a:t>
            </a:r>
            <a:r>
              <a:rPr lang="es-MX" dirty="0" err="1"/>
              <a:t>bedroom</a:t>
            </a:r>
            <a:r>
              <a:rPr lang="es-MX" dirty="0"/>
              <a:t>/1/</a:t>
            </a:r>
            <a:r>
              <a:rPr lang="es-MX" dirty="0" err="1"/>
              <a:t>temperature</a:t>
            </a:r>
            <a:endParaRPr lang="es-MX" dirty="0"/>
          </a:p>
        </p:txBody>
      </p:sp>
    </p:spTree>
    <p:extLst>
      <p:ext uri="{BB962C8B-B14F-4D97-AF65-F5344CB8AC3E}">
        <p14:creationId xmlns:p14="http://schemas.microsoft.com/office/powerpoint/2010/main" val="3186745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291EE5-BB4A-B1D1-F947-58334CE71434}"/>
              </a:ext>
            </a:extLst>
          </p:cNvPr>
          <p:cNvSpPr>
            <a:spLocks noGrp="1"/>
          </p:cNvSpPr>
          <p:nvPr>
            <p:ph type="title"/>
          </p:nvPr>
        </p:nvSpPr>
        <p:spPr/>
        <p:txBody>
          <a:bodyPr/>
          <a:lstStyle/>
          <a:p>
            <a:r>
              <a:rPr lang="es-ES" dirty="0" err="1"/>
              <a:t>WildCards</a:t>
            </a:r>
            <a:r>
              <a:rPr lang="es-ES" dirty="0"/>
              <a:t>: #</a:t>
            </a:r>
            <a:endParaRPr lang="es-MX" dirty="0"/>
          </a:p>
        </p:txBody>
      </p:sp>
      <p:sp>
        <p:nvSpPr>
          <p:cNvPr id="3" name="Marcador de contenido 2">
            <a:extLst>
              <a:ext uri="{FF2B5EF4-FFF2-40B4-BE49-F238E27FC236}">
                <a16:creationId xmlns:a16="http://schemas.microsoft.com/office/drawing/2014/main" id="{9D4EF405-BD36-E044-D43D-0C999E9CB109}"/>
              </a:ext>
            </a:extLst>
          </p:cNvPr>
          <p:cNvSpPr>
            <a:spLocks noGrp="1"/>
          </p:cNvSpPr>
          <p:nvPr>
            <p:ph idx="1"/>
          </p:nvPr>
        </p:nvSpPr>
        <p:spPr/>
        <p:txBody>
          <a:bodyPr/>
          <a:lstStyle/>
          <a:p>
            <a:r>
              <a:rPr lang="es-ES" dirty="0"/>
              <a:t>Hace referencia a cualquier número de niveles dentro de un </a:t>
            </a:r>
            <a:r>
              <a:rPr lang="es-ES" dirty="0" err="1"/>
              <a:t>topic</a:t>
            </a:r>
            <a:r>
              <a:rPr lang="es-ES" dirty="0"/>
              <a:t>.</a:t>
            </a:r>
          </a:p>
          <a:p>
            <a:pPr lvl="1"/>
            <a:r>
              <a:rPr lang="en-US" dirty="0"/>
              <a:t>"#" is valid, matches all topics</a:t>
            </a:r>
          </a:p>
          <a:p>
            <a:pPr lvl="1"/>
            <a:r>
              <a:rPr lang="en-US" dirty="0"/>
              <a:t>"sensor/#" is valid</a:t>
            </a:r>
          </a:p>
          <a:p>
            <a:pPr lvl="1"/>
            <a:r>
              <a:rPr lang="en-US" dirty="0"/>
              <a:t>"sensor/bedroom#" is invalid (+ or # are only used as a wildcard level)</a:t>
            </a:r>
          </a:p>
          <a:p>
            <a:pPr lvl="1"/>
            <a:r>
              <a:rPr lang="en-US" dirty="0"/>
              <a:t>"sensor/#/temperature" is invalid (# must be the last level)</a:t>
            </a:r>
          </a:p>
          <a:p>
            <a:endParaRPr lang="es-MX" dirty="0"/>
          </a:p>
        </p:txBody>
      </p:sp>
    </p:spTree>
    <p:extLst>
      <p:ext uri="{BB962C8B-B14F-4D97-AF65-F5344CB8AC3E}">
        <p14:creationId xmlns:p14="http://schemas.microsoft.com/office/powerpoint/2010/main" val="912411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B086C-5923-C065-B108-DC711FE276BA}"/>
              </a:ext>
            </a:extLst>
          </p:cNvPr>
          <p:cNvSpPr>
            <a:spLocks noGrp="1"/>
          </p:cNvSpPr>
          <p:nvPr>
            <p:ph type="title"/>
          </p:nvPr>
        </p:nvSpPr>
        <p:spPr/>
        <p:txBody>
          <a:bodyPr/>
          <a:lstStyle/>
          <a:p>
            <a:r>
              <a:rPr lang="es-ES" dirty="0"/>
              <a:t>Actividad 3</a:t>
            </a:r>
            <a:endParaRPr lang="es-MX" dirty="0"/>
          </a:p>
        </p:txBody>
      </p:sp>
      <p:sp>
        <p:nvSpPr>
          <p:cNvPr id="3" name="Marcador de contenido 2">
            <a:extLst>
              <a:ext uri="{FF2B5EF4-FFF2-40B4-BE49-F238E27FC236}">
                <a16:creationId xmlns:a16="http://schemas.microsoft.com/office/drawing/2014/main" id="{E952ADBA-ED66-8053-787A-29C1BC9C611D}"/>
              </a:ext>
            </a:extLst>
          </p:cNvPr>
          <p:cNvSpPr>
            <a:spLocks noGrp="1"/>
          </p:cNvSpPr>
          <p:nvPr>
            <p:ph idx="1"/>
          </p:nvPr>
        </p:nvSpPr>
        <p:spPr/>
        <p:txBody>
          <a:bodyPr/>
          <a:lstStyle/>
          <a:p>
            <a:r>
              <a:rPr lang="es-ES" dirty="0"/>
              <a:t>Implementa el siguiente sistema</a:t>
            </a:r>
            <a:endParaRPr lang="es-MX" dirty="0"/>
          </a:p>
        </p:txBody>
      </p:sp>
      <p:pic>
        <p:nvPicPr>
          <p:cNvPr id="5" name="Imagen 4">
            <a:extLst>
              <a:ext uri="{FF2B5EF4-FFF2-40B4-BE49-F238E27FC236}">
                <a16:creationId xmlns:a16="http://schemas.microsoft.com/office/drawing/2014/main" id="{44BB959C-2CC2-8FBE-0F61-88543CDA0D4E}"/>
              </a:ext>
            </a:extLst>
          </p:cNvPr>
          <p:cNvPicPr>
            <a:picLocks noChangeAspect="1"/>
          </p:cNvPicPr>
          <p:nvPr/>
        </p:nvPicPr>
        <p:blipFill>
          <a:blip r:embed="rId2"/>
          <a:stretch>
            <a:fillRect/>
          </a:stretch>
        </p:blipFill>
        <p:spPr>
          <a:xfrm>
            <a:off x="1312545" y="2605881"/>
            <a:ext cx="9811374" cy="4048919"/>
          </a:xfrm>
          <a:prstGeom prst="rect">
            <a:avLst/>
          </a:prstGeom>
        </p:spPr>
      </p:pic>
    </p:spTree>
    <p:extLst>
      <p:ext uri="{BB962C8B-B14F-4D97-AF65-F5344CB8AC3E}">
        <p14:creationId xmlns:p14="http://schemas.microsoft.com/office/powerpoint/2010/main" val="1113686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40" name="Top Left">
            <a:extLst>
              <a:ext uri="{FF2B5EF4-FFF2-40B4-BE49-F238E27FC236}">
                <a16:creationId xmlns:a16="http://schemas.microsoft.com/office/drawing/2014/main" id="{FC280B3D-FC68-4DDC-950C-506B5C6838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41" name="Freeform: Shape 40">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60" name="Bottom Right">
            <a:extLst>
              <a:ext uri="{FF2B5EF4-FFF2-40B4-BE49-F238E27FC236}">
                <a16:creationId xmlns:a16="http://schemas.microsoft.com/office/drawing/2014/main" id="{88540B56-6256-419C-AC81-7B56D0DD7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1" name="Freeform: Shape 60">
              <a:extLst>
                <a:ext uri="{FF2B5EF4-FFF2-40B4-BE49-F238E27FC236}">
                  <a16:creationId xmlns:a16="http://schemas.microsoft.com/office/drawing/2014/main" id="{EB5E9C2F-6749-4023-8E94-45C1C3FC6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2" name="Graphic 157">
              <a:extLst>
                <a:ext uri="{FF2B5EF4-FFF2-40B4-BE49-F238E27FC236}">
                  <a16:creationId xmlns:a16="http://schemas.microsoft.com/office/drawing/2014/main" id="{D87C11F9-4A6E-44BC-BF6C-0468EFD71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4" name="Freeform: Shape 63">
                <a:extLst>
                  <a:ext uri="{FF2B5EF4-FFF2-40B4-BE49-F238E27FC236}">
                    <a16:creationId xmlns:a16="http://schemas.microsoft.com/office/drawing/2014/main" id="{2B1B9F72-6727-48A7-A229-1B9E8620C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F112D38F-1CDF-4293-96FC-2190D0395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CF3E4DE9-57D9-4C4C-BE4E-7F081A1B3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BB673C9-C994-4CA3-B78E-F65C5F8C6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9B6FF51D-0B4A-4C30-AEC8-D66E88C98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DCF516A0-FBBD-4A87-9E93-708625DE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6F1EDD83-3119-40A9-B093-626EB1B12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3" name="Freeform: Shape 62">
              <a:extLst>
                <a:ext uri="{FF2B5EF4-FFF2-40B4-BE49-F238E27FC236}">
                  <a16:creationId xmlns:a16="http://schemas.microsoft.com/office/drawing/2014/main" id="{BA5F46DB-9B25-49AD-BC98-191E88919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44E5A39D-4EAA-341F-2284-1985BD3D0DF6}"/>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a:solidFill>
                  <a:schemeClr val="tx2"/>
                </a:solidFill>
                <a:latin typeface="+mj-lt"/>
                <a:ea typeface="+mj-ea"/>
                <a:cs typeface="+mj-cs"/>
              </a:rPr>
              <a:t>Lineamientos</a:t>
            </a:r>
          </a:p>
        </p:txBody>
      </p:sp>
      <p:grpSp>
        <p:nvGrpSpPr>
          <p:cNvPr id="72"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3" name="Straight Connector 72">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23777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40666310-97F7-8E86-AFA4-CB6606ADA8F7}"/>
              </a:ext>
            </a:extLst>
          </p:cNvPr>
          <p:cNvSpPr>
            <a:spLocks noGrp="1"/>
          </p:cNvSpPr>
          <p:nvPr>
            <p:ph type="title"/>
          </p:nvPr>
        </p:nvSpPr>
        <p:spPr>
          <a:xfrm>
            <a:off x="1198182" y="559813"/>
            <a:ext cx="3988369" cy="2236864"/>
          </a:xfrm>
        </p:spPr>
        <p:txBody>
          <a:bodyPr>
            <a:normAutofit/>
          </a:bodyPr>
          <a:lstStyle/>
          <a:p>
            <a:r>
              <a:rPr lang="es-ES" dirty="0"/>
              <a:t>Actividad 4</a:t>
            </a:r>
            <a:endParaRPr lang="es-MX" dirty="0"/>
          </a:p>
        </p:txBody>
      </p:sp>
      <p:sp>
        <p:nvSpPr>
          <p:cNvPr id="3" name="Marcador de contenido 2">
            <a:extLst>
              <a:ext uri="{FF2B5EF4-FFF2-40B4-BE49-F238E27FC236}">
                <a16:creationId xmlns:a16="http://schemas.microsoft.com/office/drawing/2014/main" id="{FA812334-E77B-61A2-D4B4-0CBF2233F2FC}"/>
              </a:ext>
            </a:extLst>
          </p:cNvPr>
          <p:cNvSpPr>
            <a:spLocks noGrp="1"/>
          </p:cNvSpPr>
          <p:nvPr>
            <p:ph idx="1"/>
          </p:nvPr>
        </p:nvSpPr>
        <p:spPr>
          <a:xfrm>
            <a:off x="4252124" y="2607280"/>
            <a:ext cx="7298060" cy="3157686"/>
          </a:xfrm>
        </p:spPr>
        <p:txBody>
          <a:bodyPr>
            <a:normAutofit/>
          </a:bodyPr>
          <a:lstStyle/>
          <a:p>
            <a:r>
              <a:rPr lang="es-ES" sz="1800" dirty="0"/>
              <a:t>Implementa un sistema de comunicación MQTT que mida temperatura, humedad y calidad del aire en tres lugares de una casa, recámara, sala y cocina. Los tópicos serán los siguientes.</a:t>
            </a:r>
          </a:p>
          <a:p>
            <a:r>
              <a:rPr lang="es-ES" sz="1800" dirty="0"/>
              <a:t>Crea 3 </a:t>
            </a:r>
            <a:r>
              <a:rPr lang="es-ES" sz="1800" dirty="0" err="1"/>
              <a:t>APPs</a:t>
            </a:r>
            <a:r>
              <a:rPr lang="es-ES" sz="1800" dirty="0"/>
              <a:t> para leer lo siguiente:</a:t>
            </a:r>
          </a:p>
          <a:p>
            <a:pPr lvl="1"/>
            <a:r>
              <a:rPr lang="es-ES" sz="1400" dirty="0"/>
              <a:t>Temperatura, humedad y calidad del aire de la recámara: </a:t>
            </a:r>
          </a:p>
          <a:p>
            <a:pPr lvl="1"/>
            <a:r>
              <a:rPr lang="es-ES" sz="1400" dirty="0"/>
              <a:t>Datos de temperatura de las tres zonas:</a:t>
            </a:r>
          </a:p>
          <a:p>
            <a:pPr lvl="1"/>
            <a:r>
              <a:rPr lang="es-ES" sz="1400" dirty="0"/>
              <a:t>Todos los datos de toda la casa:</a:t>
            </a:r>
            <a:endParaRPr lang="es-MX" sz="1400" dirty="0"/>
          </a:p>
        </p:txBody>
      </p:sp>
      <p:pic>
        <p:nvPicPr>
          <p:cNvPr id="5" name="Imagen 4">
            <a:extLst>
              <a:ext uri="{FF2B5EF4-FFF2-40B4-BE49-F238E27FC236}">
                <a16:creationId xmlns:a16="http://schemas.microsoft.com/office/drawing/2014/main" id="{35FB288B-A73A-2A51-927A-87021EF69CFD}"/>
              </a:ext>
            </a:extLst>
          </p:cNvPr>
          <p:cNvPicPr>
            <a:picLocks noChangeAspect="1"/>
          </p:cNvPicPr>
          <p:nvPr/>
        </p:nvPicPr>
        <p:blipFill>
          <a:blip r:embed="rId2"/>
          <a:stretch>
            <a:fillRect/>
          </a:stretch>
        </p:blipFill>
        <p:spPr>
          <a:xfrm>
            <a:off x="771257" y="2692979"/>
            <a:ext cx="2798527" cy="3171664"/>
          </a:xfrm>
          <a:prstGeom prst="rect">
            <a:avLst/>
          </a:prstGeom>
        </p:spPr>
      </p:pic>
      <p:grpSp>
        <p:nvGrpSpPr>
          <p:cNvPr id="2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Imagen 6">
            <a:extLst>
              <a:ext uri="{FF2B5EF4-FFF2-40B4-BE49-F238E27FC236}">
                <a16:creationId xmlns:a16="http://schemas.microsoft.com/office/drawing/2014/main" id="{6718F3AF-10F6-3833-002E-C9345680D23C}"/>
              </a:ext>
            </a:extLst>
          </p:cNvPr>
          <p:cNvPicPr>
            <a:picLocks noChangeAspect="1"/>
          </p:cNvPicPr>
          <p:nvPr/>
        </p:nvPicPr>
        <p:blipFill>
          <a:blip r:embed="rId3"/>
          <a:stretch>
            <a:fillRect/>
          </a:stretch>
        </p:blipFill>
        <p:spPr>
          <a:xfrm>
            <a:off x="9791968" y="3993061"/>
            <a:ext cx="1628775" cy="285750"/>
          </a:xfrm>
          <a:prstGeom prst="rect">
            <a:avLst/>
          </a:prstGeom>
        </p:spPr>
      </p:pic>
      <p:pic>
        <p:nvPicPr>
          <p:cNvPr id="9" name="Imagen 8">
            <a:extLst>
              <a:ext uri="{FF2B5EF4-FFF2-40B4-BE49-F238E27FC236}">
                <a16:creationId xmlns:a16="http://schemas.microsoft.com/office/drawing/2014/main" id="{199CC128-212D-0B1E-8FB6-51AAACCF16AC}"/>
              </a:ext>
            </a:extLst>
          </p:cNvPr>
          <p:cNvPicPr>
            <a:picLocks noChangeAspect="1"/>
          </p:cNvPicPr>
          <p:nvPr/>
        </p:nvPicPr>
        <p:blipFill>
          <a:blip r:embed="rId4"/>
          <a:stretch>
            <a:fillRect/>
          </a:stretch>
        </p:blipFill>
        <p:spPr>
          <a:xfrm>
            <a:off x="8318817" y="4342943"/>
            <a:ext cx="1914525" cy="257175"/>
          </a:xfrm>
          <a:prstGeom prst="rect">
            <a:avLst/>
          </a:prstGeom>
        </p:spPr>
      </p:pic>
      <p:pic>
        <p:nvPicPr>
          <p:cNvPr id="13" name="Imagen 12">
            <a:extLst>
              <a:ext uri="{FF2B5EF4-FFF2-40B4-BE49-F238E27FC236}">
                <a16:creationId xmlns:a16="http://schemas.microsoft.com/office/drawing/2014/main" id="{2EFE25C4-F177-0EA0-B961-F4EE43F58C72}"/>
              </a:ext>
            </a:extLst>
          </p:cNvPr>
          <p:cNvPicPr>
            <a:picLocks noChangeAspect="1"/>
          </p:cNvPicPr>
          <p:nvPr/>
        </p:nvPicPr>
        <p:blipFill>
          <a:blip r:embed="rId5"/>
          <a:stretch>
            <a:fillRect/>
          </a:stretch>
        </p:blipFill>
        <p:spPr>
          <a:xfrm>
            <a:off x="7673272" y="4673969"/>
            <a:ext cx="876300" cy="219075"/>
          </a:xfrm>
          <a:prstGeom prst="rect">
            <a:avLst/>
          </a:prstGeom>
        </p:spPr>
      </p:pic>
    </p:spTree>
    <p:extLst>
      <p:ext uri="{BB962C8B-B14F-4D97-AF65-F5344CB8AC3E}">
        <p14:creationId xmlns:p14="http://schemas.microsoft.com/office/powerpoint/2010/main" val="2411386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47F1E-396D-544B-951B-69786680305D}"/>
              </a:ext>
            </a:extLst>
          </p:cNvPr>
          <p:cNvSpPr>
            <a:spLocks noGrp="1"/>
          </p:cNvSpPr>
          <p:nvPr>
            <p:ph type="title"/>
          </p:nvPr>
        </p:nvSpPr>
        <p:spPr/>
        <p:txBody>
          <a:bodyPr/>
          <a:lstStyle/>
          <a:p>
            <a:r>
              <a:rPr lang="es-ES" dirty="0"/>
              <a:t>Actividad 5</a:t>
            </a:r>
            <a:endParaRPr lang="es-MX" dirty="0"/>
          </a:p>
        </p:txBody>
      </p:sp>
      <p:sp>
        <p:nvSpPr>
          <p:cNvPr id="3" name="Marcador de contenido 2">
            <a:extLst>
              <a:ext uri="{FF2B5EF4-FFF2-40B4-BE49-F238E27FC236}">
                <a16:creationId xmlns:a16="http://schemas.microsoft.com/office/drawing/2014/main" id="{7FA72F27-8803-04B4-7547-3FE90C774FC2}"/>
              </a:ext>
            </a:extLst>
          </p:cNvPr>
          <p:cNvSpPr>
            <a:spLocks noGrp="1"/>
          </p:cNvSpPr>
          <p:nvPr>
            <p:ph idx="1"/>
          </p:nvPr>
        </p:nvSpPr>
        <p:spPr/>
        <p:txBody>
          <a:bodyPr/>
          <a:lstStyle/>
          <a:p>
            <a:r>
              <a:rPr lang="es-ES" dirty="0"/>
              <a:t>En equipos realizar lo siguiente:</a:t>
            </a:r>
          </a:p>
        </p:txBody>
      </p:sp>
      <p:sp>
        <p:nvSpPr>
          <p:cNvPr id="4" name="Rectángulo: esquinas redondeadas 3">
            <a:extLst>
              <a:ext uri="{FF2B5EF4-FFF2-40B4-BE49-F238E27FC236}">
                <a16:creationId xmlns:a16="http://schemas.microsoft.com/office/drawing/2014/main" id="{09FDFE93-68F2-2B61-A9C8-1AA5EFAE203F}"/>
              </a:ext>
            </a:extLst>
          </p:cNvPr>
          <p:cNvSpPr/>
          <p:nvPr/>
        </p:nvSpPr>
        <p:spPr>
          <a:xfrm>
            <a:off x="838200" y="2710872"/>
            <a:ext cx="2872508" cy="5772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t>Industria/proceso1/temperatura</a:t>
            </a:r>
            <a:endParaRPr lang="es-MX" sz="1400" dirty="0"/>
          </a:p>
        </p:txBody>
      </p:sp>
      <p:sp>
        <p:nvSpPr>
          <p:cNvPr id="9" name="Rectángulo: esquinas redondeadas 8">
            <a:extLst>
              <a:ext uri="{FF2B5EF4-FFF2-40B4-BE49-F238E27FC236}">
                <a16:creationId xmlns:a16="http://schemas.microsoft.com/office/drawing/2014/main" id="{FDA84A15-AED4-B239-5F53-D1B6227E283F}"/>
              </a:ext>
            </a:extLst>
          </p:cNvPr>
          <p:cNvSpPr/>
          <p:nvPr/>
        </p:nvSpPr>
        <p:spPr>
          <a:xfrm>
            <a:off x="838200" y="3423082"/>
            <a:ext cx="2872508" cy="5772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t>Industria/proceso1/rpm</a:t>
            </a:r>
            <a:endParaRPr lang="es-MX" sz="1400" dirty="0"/>
          </a:p>
        </p:txBody>
      </p:sp>
      <p:sp>
        <p:nvSpPr>
          <p:cNvPr id="10" name="Rectángulo: esquinas redondeadas 9">
            <a:extLst>
              <a:ext uri="{FF2B5EF4-FFF2-40B4-BE49-F238E27FC236}">
                <a16:creationId xmlns:a16="http://schemas.microsoft.com/office/drawing/2014/main" id="{920BA7D5-0007-B637-924F-E70A2005467A}"/>
              </a:ext>
            </a:extLst>
          </p:cNvPr>
          <p:cNvSpPr/>
          <p:nvPr/>
        </p:nvSpPr>
        <p:spPr>
          <a:xfrm>
            <a:off x="838200" y="4135292"/>
            <a:ext cx="2872508" cy="5772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t>Industria/proceso1/humedad</a:t>
            </a:r>
            <a:endParaRPr lang="es-MX" sz="1400" dirty="0"/>
          </a:p>
        </p:txBody>
      </p:sp>
      <p:sp>
        <p:nvSpPr>
          <p:cNvPr id="11" name="Rectángulo: esquinas redondeadas 10">
            <a:extLst>
              <a:ext uri="{FF2B5EF4-FFF2-40B4-BE49-F238E27FC236}">
                <a16:creationId xmlns:a16="http://schemas.microsoft.com/office/drawing/2014/main" id="{F974B54F-5B7A-DE58-4A76-074839DDD515}"/>
              </a:ext>
            </a:extLst>
          </p:cNvPr>
          <p:cNvSpPr/>
          <p:nvPr/>
        </p:nvSpPr>
        <p:spPr>
          <a:xfrm>
            <a:off x="838200" y="4847502"/>
            <a:ext cx="2872508" cy="5772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t>Industria/proceso2/humedad</a:t>
            </a:r>
            <a:endParaRPr lang="es-MX" sz="1400" dirty="0"/>
          </a:p>
        </p:txBody>
      </p:sp>
      <p:sp>
        <p:nvSpPr>
          <p:cNvPr id="12" name="Rectángulo: esquinas redondeadas 11">
            <a:extLst>
              <a:ext uri="{FF2B5EF4-FFF2-40B4-BE49-F238E27FC236}">
                <a16:creationId xmlns:a16="http://schemas.microsoft.com/office/drawing/2014/main" id="{FAE7844F-CB93-4606-A2F9-27A31041C117}"/>
              </a:ext>
            </a:extLst>
          </p:cNvPr>
          <p:cNvSpPr/>
          <p:nvPr/>
        </p:nvSpPr>
        <p:spPr>
          <a:xfrm>
            <a:off x="838200" y="5559712"/>
            <a:ext cx="2872508" cy="5772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t>Industria/proceso2/viscosidad</a:t>
            </a:r>
            <a:endParaRPr lang="es-MX" sz="1400" dirty="0"/>
          </a:p>
        </p:txBody>
      </p:sp>
      <p:pic>
        <p:nvPicPr>
          <p:cNvPr id="13" name="Imagen 12">
            <a:extLst>
              <a:ext uri="{FF2B5EF4-FFF2-40B4-BE49-F238E27FC236}">
                <a16:creationId xmlns:a16="http://schemas.microsoft.com/office/drawing/2014/main" id="{B13E79F8-EE81-98C3-428F-0DE9D53C2C51}"/>
              </a:ext>
            </a:extLst>
          </p:cNvPr>
          <p:cNvPicPr>
            <a:picLocks noChangeAspect="1"/>
          </p:cNvPicPr>
          <p:nvPr/>
        </p:nvPicPr>
        <p:blipFill>
          <a:blip r:embed="rId2"/>
          <a:srcRect l="36140" t="10692" r="37125" b="8469"/>
          <a:stretch>
            <a:fillRect/>
          </a:stretch>
        </p:blipFill>
        <p:spPr>
          <a:xfrm>
            <a:off x="4996872" y="2852014"/>
            <a:ext cx="2623128" cy="3273136"/>
          </a:xfrm>
          <a:prstGeom prst="rect">
            <a:avLst/>
          </a:prstGeom>
        </p:spPr>
      </p:pic>
      <p:sp>
        <p:nvSpPr>
          <p:cNvPr id="14" name="Flecha: a la derecha 13">
            <a:extLst>
              <a:ext uri="{FF2B5EF4-FFF2-40B4-BE49-F238E27FC236}">
                <a16:creationId xmlns:a16="http://schemas.microsoft.com/office/drawing/2014/main" id="{A4D60B5A-1273-DDD2-BE1F-732BBD104783}"/>
              </a:ext>
            </a:extLst>
          </p:cNvPr>
          <p:cNvSpPr/>
          <p:nvPr/>
        </p:nvSpPr>
        <p:spPr>
          <a:xfrm>
            <a:off x="4230254" y="4135292"/>
            <a:ext cx="535709" cy="4182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esquinas redondeadas 14">
            <a:extLst>
              <a:ext uri="{FF2B5EF4-FFF2-40B4-BE49-F238E27FC236}">
                <a16:creationId xmlns:a16="http://schemas.microsoft.com/office/drawing/2014/main" id="{1AFDF44A-C059-1294-176A-10071211A6DC}"/>
              </a:ext>
            </a:extLst>
          </p:cNvPr>
          <p:cNvSpPr/>
          <p:nvPr/>
        </p:nvSpPr>
        <p:spPr>
          <a:xfrm>
            <a:off x="8596747" y="3423082"/>
            <a:ext cx="2872508" cy="5772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t>APP1</a:t>
            </a:r>
          </a:p>
          <a:p>
            <a:pPr algn="ctr"/>
            <a:r>
              <a:rPr lang="es-ES" sz="1400" dirty="0"/>
              <a:t>Las tres variables del proceso 1</a:t>
            </a:r>
            <a:endParaRPr lang="es-MX" sz="1400" dirty="0"/>
          </a:p>
        </p:txBody>
      </p:sp>
      <p:sp>
        <p:nvSpPr>
          <p:cNvPr id="16" name="Rectángulo: esquinas redondeadas 15">
            <a:extLst>
              <a:ext uri="{FF2B5EF4-FFF2-40B4-BE49-F238E27FC236}">
                <a16:creationId xmlns:a16="http://schemas.microsoft.com/office/drawing/2014/main" id="{C69047AA-24A5-EB82-2565-C59F395EF9F7}"/>
              </a:ext>
            </a:extLst>
          </p:cNvPr>
          <p:cNvSpPr/>
          <p:nvPr/>
        </p:nvSpPr>
        <p:spPr>
          <a:xfrm>
            <a:off x="8596747" y="4135292"/>
            <a:ext cx="2872508" cy="7091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t>APP2</a:t>
            </a:r>
          </a:p>
          <a:p>
            <a:pPr algn="ctr"/>
            <a:r>
              <a:rPr lang="es-ES" sz="1400" dirty="0"/>
              <a:t>Todas las variables de la industria</a:t>
            </a:r>
            <a:endParaRPr lang="es-MX" sz="1400" dirty="0"/>
          </a:p>
        </p:txBody>
      </p:sp>
      <p:sp>
        <p:nvSpPr>
          <p:cNvPr id="18" name="Flecha: a la derecha 17">
            <a:extLst>
              <a:ext uri="{FF2B5EF4-FFF2-40B4-BE49-F238E27FC236}">
                <a16:creationId xmlns:a16="http://schemas.microsoft.com/office/drawing/2014/main" id="{BE4B687A-A17C-7A64-5DE8-A11E1AD21495}"/>
              </a:ext>
            </a:extLst>
          </p:cNvPr>
          <p:cNvSpPr/>
          <p:nvPr/>
        </p:nvSpPr>
        <p:spPr>
          <a:xfrm>
            <a:off x="7869380" y="4046537"/>
            <a:ext cx="535709" cy="4182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CuadroTexto 18">
            <a:extLst>
              <a:ext uri="{FF2B5EF4-FFF2-40B4-BE49-F238E27FC236}">
                <a16:creationId xmlns:a16="http://schemas.microsoft.com/office/drawing/2014/main" id="{07CCAF49-69A6-8F32-9FD6-672C7D3856C2}"/>
              </a:ext>
            </a:extLst>
          </p:cNvPr>
          <p:cNvSpPr txBox="1"/>
          <p:nvPr/>
        </p:nvSpPr>
        <p:spPr>
          <a:xfrm>
            <a:off x="1403928" y="6311900"/>
            <a:ext cx="1677062" cy="369332"/>
          </a:xfrm>
          <a:prstGeom prst="rect">
            <a:avLst/>
          </a:prstGeom>
          <a:noFill/>
        </p:spPr>
        <p:txBody>
          <a:bodyPr wrap="none" rtlCol="0">
            <a:spAutoFit/>
          </a:bodyPr>
          <a:lstStyle/>
          <a:p>
            <a:r>
              <a:rPr lang="es-ES" b="1" dirty="0"/>
              <a:t>Sub equipo 1</a:t>
            </a:r>
            <a:endParaRPr lang="es-MX" b="1" dirty="0"/>
          </a:p>
        </p:txBody>
      </p:sp>
      <p:sp>
        <p:nvSpPr>
          <p:cNvPr id="20" name="CuadroTexto 19">
            <a:extLst>
              <a:ext uri="{FF2B5EF4-FFF2-40B4-BE49-F238E27FC236}">
                <a16:creationId xmlns:a16="http://schemas.microsoft.com/office/drawing/2014/main" id="{D196DEDC-3077-AFA9-499F-B889365DF4D5}"/>
              </a:ext>
            </a:extLst>
          </p:cNvPr>
          <p:cNvSpPr txBox="1"/>
          <p:nvPr/>
        </p:nvSpPr>
        <p:spPr>
          <a:xfrm>
            <a:off x="9388765" y="6361545"/>
            <a:ext cx="1677062" cy="369332"/>
          </a:xfrm>
          <a:prstGeom prst="rect">
            <a:avLst/>
          </a:prstGeom>
          <a:noFill/>
        </p:spPr>
        <p:txBody>
          <a:bodyPr wrap="none" rtlCol="0">
            <a:spAutoFit/>
          </a:bodyPr>
          <a:lstStyle/>
          <a:p>
            <a:r>
              <a:rPr lang="es-ES" b="1" dirty="0"/>
              <a:t>Sub equipo 2</a:t>
            </a:r>
            <a:endParaRPr lang="es-MX" b="1" dirty="0"/>
          </a:p>
        </p:txBody>
      </p:sp>
      <p:sp>
        <p:nvSpPr>
          <p:cNvPr id="22" name="Rectángulo: esquinas redondeadas 21">
            <a:extLst>
              <a:ext uri="{FF2B5EF4-FFF2-40B4-BE49-F238E27FC236}">
                <a16:creationId xmlns:a16="http://schemas.microsoft.com/office/drawing/2014/main" id="{0C8569CE-30ED-21F4-AF12-499EE57CB878}"/>
              </a:ext>
            </a:extLst>
          </p:cNvPr>
          <p:cNvSpPr/>
          <p:nvPr/>
        </p:nvSpPr>
        <p:spPr>
          <a:xfrm>
            <a:off x="8648363" y="5020539"/>
            <a:ext cx="2872508" cy="5772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dirty="0"/>
              <a:t>APP3</a:t>
            </a:r>
          </a:p>
          <a:p>
            <a:pPr algn="ctr"/>
            <a:r>
              <a:rPr lang="es-ES" sz="1400" dirty="0"/>
              <a:t>Humedad de los dos procesos</a:t>
            </a:r>
            <a:endParaRPr lang="es-MX" sz="1400" dirty="0"/>
          </a:p>
        </p:txBody>
      </p:sp>
    </p:spTree>
    <p:extLst>
      <p:ext uri="{BB962C8B-B14F-4D97-AF65-F5344CB8AC3E}">
        <p14:creationId xmlns:p14="http://schemas.microsoft.com/office/powerpoint/2010/main" val="1343669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24FE5-8676-A9A5-9927-32BCEFFA65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B9E877A-1E55-DCE9-C7B4-FBA6F628D1B7}"/>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err="1">
                <a:solidFill>
                  <a:schemeClr val="tx2"/>
                </a:solidFill>
                <a:latin typeface="+mj-lt"/>
                <a:ea typeface="+mj-ea"/>
                <a:cs typeface="+mj-cs"/>
              </a:rPr>
              <a:t>Sesión</a:t>
            </a:r>
            <a:r>
              <a:rPr lang="en-US" sz="6600" kern="1200" dirty="0">
                <a:solidFill>
                  <a:schemeClr val="tx2"/>
                </a:solidFill>
                <a:latin typeface="+mj-lt"/>
                <a:ea typeface="+mj-ea"/>
                <a:cs typeface="+mj-cs"/>
              </a:rPr>
              <a:t> 02</a:t>
            </a:r>
          </a:p>
        </p:txBody>
      </p:sp>
      <p:sp>
        <p:nvSpPr>
          <p:cNvPr id="3" name="Marcador de contenido 2">
            <a:extLst>
              <a:ext uri="{FF2B5EF4-FFF2-40B4-BE49-F238E27FC236}">
                <a16:creationId xmlns:a16="http://schemas.microsoft.com/office/drawing/2014/main" id="{84099FF1-9B91-46BD-FC42-336A21880447}"/>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dirty="0">
                <a:solidFill>
                  <a:schemeClr val="tx2"/>
                </a:solidFill>
                <a:latin typeface="+mn-lt"/>
                <a:ea typeface="+mn-ea"/>
                <a:cs typeface="+mn-cs"/>
              </a:rPr>
              <a:t>IoT</a:t>
            </a:r>
          </a:p>
          <a:p>
            <a:pPr marL="0" indent="0" algn="ctr">
              <a:buNone/>
            </a:pPr>
            <a:r>
              <a:rPr lang="en-US" sz="2200" dirty="0"/>
              <a:t>15 de </a:t>
            </a:r>
            <a:r>
              <a:rPr lang="en-US" sz="2200" dirty="0" err="1"/>
              <a:t>agosto</a:t>
            </a:r>
            <a:endParaRPr lang="en-US" sz="2200" kern="1200" dirty="0">
              <a:solidFill>
                <a:schemeClr val="tx2"/>
              </a:solidFill>
              <a:latin typeface="+mn-lt"/>
              <a:ea typeface="+mn-ea"/>
              <a:cs typeface="+mn-cs"/>
            </a:endParaRPr>
          </a:p>
        </p:txBody>
      </p:sp>
    </p:spTree>
    <p:extLst>
      <p:ext uri="{BB962C8B-B14F-4D97-AF65-F5344CB8AC3E}">
        <p14:creationId xmlns:p14="http://schemas.microsoft.com/office/powerpoint/2010/main" val="616886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43085C-B03D-8772-1900-5E540C0F9E07}"/>
              </a:ext>
            </a:extLst>
          </p:cNvPr>
          <p:cNvSpPr>
            <a:spLocks noGrp="1"/>
          </p:cNvSpPr>
          <p:nvPr>
            <p:ph type="title"/>
          </p:nvPr>
        </p:nvSpPr>
        <p:spPr>
          <a:xfrm>
            <a:off x="1005654" y="744909"/>
            <a:ext cx="5132388" cy="3155419"/>
          </a:xfrm>
        </p:spPr>
        <p:txBody>
          <a:bodyPr vert="horz" lIns="91440" tIns="45720" rIns="91440" bIns="45720" rtlCol="0" anchor="b">
            <a:normAutofit/>
          </a:bodyPr>
          <a:lstStyle/>
          <a:p>
            <a:r>
              <a:rPr lang="en-US" sz="5400" kern="1200">
                <a:solidFill>
                  <a:schemeClr val="tx2"/>
                </a:solidFill>
                <a:latin typeface="+mj-lt"/>
                <a:ea typeface="+mj-ea"/>
                <a:cs typeface="+mj-cs"/>
              </a:rPr>
              <a:t>¿Qué es el IoT?</a:t>
            </a:r>
          </a:p>
        </p:txBody>
      </p:sp>
      <p:sp>
        <p:nvSpPr>
          <p:cNvPr id="3" name="Marcador de contenido 2">
            <a:extLst>
              <a:ext uri="{FF2B5EF4-FFF2-40B4-BE49-F238E27FC236}">
                <a16:creationId xmlns:a16="http://schemas.microsoft.com/office/drawing/2014/main" id="{8524656F-1E52-D3F8-3FE3-F30EFE30BA7F}"/>
              </a:ext>
            </a:extLst>
          </p:cNvPr>
          <p:cNvSpPr>
            <a:spLocks noGrp="1"/>
          </p:cNvSpPr>
          <p:nvPr>
            <p:ph idx="1"/>
          </p:nvPr>
        </p:nvSpPr>
        <p:spPr>
          <a:xfrm>
            <a:off x="1012785" y="4074784"/>
            <a:ext cx="5132387" cy="2054306"/>
          </a:xfrm>
        </p:spPr>
        <p:txBody>
          <a:bodyPr vert="horz" lIns="91440" tIns="45720" rIns="91440" bIns="45720" rtlCol="0" anchor="t">
            <a:normAutofit/>
          </a:bodyPr>
          <a:lstStyle/>
          <a:p>
            <a:pPr marL="0" indent="0">
              <a:buNone/>
            </a:pPr>
            <a:r>
              <a:rPr lang="en-US" sz="2200" kern="1200">
                <a:solidFill>
                  <a:schemeClr val="tx2"/>
                </a:solidFill>
                <a:latin typeface="+mn-lt"/>
                <a:ea typeface="+mn-ea"/>
                <a:cs typeface="+mn-cs"/>
              </a:rPr>
              <a:t>Es una red de dispositivos conectados que intercambian información con otros dispositivos y la nube</a:t>
            </a:r>
          </a:p>
        </p:txBody>
      </p:sp>
      <p:pic>
        <p:nvPicPr>
          <p:cNvPr id="5" name="Imagen 4" descr="Diagrama&#10;&#10;Descripción generada automáticamente">
            <a:extLst>
              <a:ext uri="{FF2B5EF4-FFF2-40B4-BE49-F238E27FC236}">
                <a16:creationId xmlns:a16="http://schemas.microsoft.com/office/drawing/2014/main" id="{06E3F0A2-495A-26F8-72BF-DD9C94601346}"/>
              </a:ext>
            </a:extLst>
          </p:cNvPr>
          <p:cNvPicPr>
            <a:picLocks noChangeAspect="1"/>
          </p:cNvPicPr>
          <p:nvPr/>
        </p:nvPicPr>
        <p:blipFill>
          <a:blip r:embed="rId2">
            <a:extLst>
              <a:ext uri="{28A0092B-C50C-407E-A947-70E740481C1C}">
                <a14:useLocalDpi xmlns:a14="http://schemas.microsoft.com/office/drawing/2010/main" val="0"/>
              </a:ext>
            </a:extLst>
          </a:blip>
          <a:srcRect l="24625" r="19126"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40020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A78E1-4624-89A8-26F9-A0493D132C52}"/>
              </a:ext>
            </a:extLst>
          </p:cNvPr>
          <p:cNvSpPr>
            <a:spLocks noGrp="1"/>
          </p:cNvSpPr>
          <p:nvPr>
            <p:ph type="title"/>
          </p:nvPr>
        </p:nvSpPr>
        <p:spPr/>
        <p:txBody>
          <a:bodyPr/>
          <a:lstStyle/>
          <a:p>
            <a:r>
              <a:rPr lang="es-ES"/>
              <a:t>Dispositivos IoT</a:t>
            </a:r>
            <a:endParaRPr lang="es-MX" dirty="0"/>
          </a:p>
        </p:txBody>
      </p:sp>
      <p:graphicFrame>
        <p:nvGraphicFramePr>
          <p:cNvPr id="63" name="Marcador de contenido 2">
            <a:extLst>
              <a:ext uri="{FF2B5EF4-FFF2-40B4-BE49-F238E27FC236}">
                <a16:creationId xmlns:a16="http://schemas.microsoft.com/office/drawing/2014/main" id="{ACA0173B-6337-97BF-C556-BC128A21C11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0669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E3950C-8C02-F105-5935-32026B34608B}"/>
              </a:ext>
            </a:extLst>
          </p:cNvPr>
          <p:cNvSpPr>
            <a:spLocks noGrp="1"/>
          </p:cNvSpPr>
          <p:nvPr>
            <p:ph type="title"/>
          </p:nvPr>
        </p:nvSpPr>
        <p:spPr>
          <a:xfrm>
            <a:off x="1198181" y="168425"/>
            <a:ext cx="9988166" cy="1499401"/>
          </a:xfrm>
        </p:spPr>
        <p:txBody>
          <a:bodyPr>
            <a:normAutofit/>
          </a:bodyPr>
          <a:lstStyle/>
          <a:p>
            <a:pPr algn="ctr"/>
            <a:r>
              <a:rPr lang="es-ES" dirty="0"/>
              <a:t>Beneficios de los dispositivos IoT</a:t>
            </a:r>
            <a:endParaRPr lang="es-MX"/>
          </a:p>
        </p:txBody>
      </p:sp>
      <p:graphicFrame>
        <p:nvGraphicFramePr>
          <p:cNvPr id="5" name="Marcador de contenido 2">
            <a:extLst>
              <a:ext uri="{FF2B5EF4-FFF2-40B4-BE49-F238E27FC236}">
                <a16:creationId xmlns:a16="http://schemas.microsoft.com/office/drawing/2014/main" id="{F5B02ADD-33D6-F701-367B-2998AACF7A2C}"/>
              </a:ext>
            </a:extLst>
          </p:cNvPr>
          <p:cNvGraphicFramePr>
            <a:graphicFrameLocks noGrp="1"/>
          </p:cNvGraphicFramePr>
          <p:nvPr>
            <p:ph idx="1"/>
          </p:nvPr>
        </p:nvGraphicFramePr>
        <p:xfrm>
          <a:off x="600306" y="1847031"/>
          <a:ext cx="10982090" cy="427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9237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E16C11-455A-972E-1E41-C66339038BDD}"/>
              </a:ext>
            </a:extLst>
          </p:cNvPr>
          <p:cNvSpPr>
            <a:spLocks noGrp="1"/>
          </p:cNvSpPr>
          <p:nvPr>
            <p:ph type="title"/>
          </p:nvPr>
        </p:nvSpPr>
        <p:spPr>
          <a:xfrm>
            <a:off x="996275" y="570602"/>
            <a:ext cx="9900325" cy="2226076"/>
          </a:xfrm>
        </p:spPr>
        <p:txBody>
          <a:bodyPr vert="horz" lIns="91440" tIns="45720" rIns="91440" bIns="45720" rtlCol="0" anchor="ctr">
            <a:normAutofit/>
          </a:bodyPr>
          <a:lstStyle/>
          <a:p>
            <a:r>
              <a:rPr lang="en-US" sz="5400" kern="1200" dirty="0" err="1">
                <a:solidFill>
                  <a:schemeClr val="tx2"/>
                </a:solidFill>
                <a:latin typeface="+mj-lt"/>
                <a:ea typeface="+mj-ea"/>
                <a:cs typeface="+mj-cs"/>
              </a:rPr>
              <a:t>Ejemplos</a:t>
            </a:r>
            <a:r>
              <a:rPr lang="en-US" sz="5400" kern="1200" dirty="0">
                <a:solidFill>
                  <a:schemeClr val="tx2"/>
                </a:solidFill>
                <a:latin typeface="+mj-lt"/>
                <a:ea typeface="+mj-ea"/>
                <a:cs typeface="+mj-cs"/>
              </a:rPr>
              <a:t> de </a:t>
            </a:r>
            <a:r>
              <a:rPr lang="en-US" sz="5400" kern="1200" dirty="0" err="1">
                <a:solidFill>
                  <a:schemeClr val="tx2"/>
                </a:solidFill>
                <a:latin typeface="+mj-lt"/>
                <a:ea typeface="+mj-ea"/>
                <a:cs typeface="+mj-cs"/>
              </a:rPr>
              <a:t>Aplicaciones</a:t>
            </a:r>
            <a:r>
              <a:rPr lang="en-US" sz="5400" kern="1200" dirty="0">
                <a:solidFill>
                  <a:schemeClr val="tx2"/>
                </a:solidFill>
                <a:latin typeface="+mj-lt"/>
                <a:ea typeface="+mj-ea"/>
                <a:cs typeface="+mj-cs"/>
              </a:rPr>
              <a:t> IoT</a:t>
            </a:r>
          </a:p>
        </p:txBody>
      </p:sp>
      <p:pic>
        <p:nvPicPr>
          <p:cNvPr id="9" name="Imagen 8" descr="Diagrama, Escala de tiempo&#10;&#10;Descripción generada automáticamente">
            <a:extLst>
              <a:ext uri="{FF2B5EF4-FFF2-40B4-BE49-F238E27FC236}">
                <a16:creationId xmlns:a16="http://schemas.microsoft.com/office/drawing/2014/main" id="{C3714AB8-DBAC-91CD-5507-47073E0C6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89" y="2321001"/>
            <a:ext cx="2620441" cy="1978433"/>
          </a:xfrm>
          <a:prstGeom prst="rect">
            <a:avLst/>
          </a:prstGeom>
        </p:spPr>
      </p:pic>
      <p:pic>
        <p:nvPicPr>
          <p:cNvPr id="7" name="Imagen 6" descr="Diagrama&#10;&#10;Descripción generada automáticamente">
            <a:extLst>
              <a:ext uri="{FF2B5EF4-FFF2-40B4-BE49-F238E27FC236}">
                <a16:creationId xmlns:a16="http://schemas.microsoft.com/office/drawing/2014/main" id="{EB0FF4C5-66A5-C51E-12E4-FCE862F45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647" y="2357216"/>
            <a:ext cx="2738315" cy="1978432"/>
          </a:xfrm>
          <a:prstGeom prst="rect">
            <a:avLst/>
          </a:prstGeom>
        </p:spPr>
      </p:pic>
      <p:pic>
        <p:nvPicPr>
          <p:cNvPr id="5" name="Imagen 4" descr="Mujer sonriendo con un celular en la mano&#10;&#10;Descripción generada automáticamente con confianza media">
            <a:extLst>
              <a:ext uri="{FF2B5EF4-FFF2-40B4-BE49-F238E27FC236}">
                <a16:creationId xmlns:a16="http://schemas.microsoft.com/office/drawing/2014/main" id="{F1F76CBC-E253-480E-539E-B17CD4B12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3228" y="2319094"/>
            <a:ext cx="3501371" cy="1969520"/>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FBC636C3-7382-BC14-205C-719EF906AA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6472" y="4858913"/>
            <a:ext cx="3471579" cy="1944084"/>
          </a:xfrm>
          <a:prstGeom prst="rect">
            <a:avLst/>
          </a:prstGeom>
        </p:spPr>
      </p:pic>
      <p:pic>
        <p:nvPicPr>
          <p:cNvPr id="17" name="Imagen 16" descr="Imagen que contiene pasto, mamífero, animal, parado&#10;&#10;Descripción generada automáticamente">
            <a:extLst>
              <a:ext uri="{FF2B5EF4-FFF2-40B4-BE49-F238E27FC236}">
                <a16:creationId xmlns:a16="http://schemas.microsoft.com/office/drawing/2014/main" id="{1EA358AF-FE5C-C149-06AF-C36C79A90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834" y="4868081"/>
            <a:ext cx="3026540" cy="2014024"/>
          </a:xfrm>
          <a:prstGeom prst="rect">
            <a:avLst/>
          </a:prstGeom>
        </p:spPr>
      </p:pic>
      <p:pic>
        <p:nvPicPr>
          <p:cNvPr id="21" name="Imagen 20" descr="Escala de tiempo&#10;&#10;Descripción generada automáticamente">
            <a:extLst>
              <a:ext uri="{FF2B5EF4-FFF2-40B4-BE49-F238E27FC236}">
                <a16:creationId xmlns:a16="http://schemas.microsoft.com/office/drawing/2014/main" id="{817837CF-1C3E-6380-434E-A08B84A048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911" y="4877021"/>
            <a:ext cx="2969239" cy="1979492"/>
          </a:xfrm>
          <a:prstGeom prst="rect">
            <a:avLst/>
          </a:prstGeom>
        </p:spPr>
      </p:pic>
    </p:spTree>
    <p:extLst>
      <p:ext uri="{BB962C8B-B14F-4D97-AF65-F5344CB8AC3E}">
        <p14:creationId xmlns:p14="http://schemas.microsoft.com/office/powerpoint/2010/main" val="370620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584AF-11E0-BDA0-5A09-BF1BBDB1C151}"/>
              </a:ext>
            </a:extLst>
          </p:cNvPr>
          <p:cNvSpPr>
            <a:spLocks noGrp="1"/>
          </p:cNvSpPr>
          <p:nvPr>
            <p:ph type="title"/>
          </p:nvPr>
        </p:nvSpPr>
        <p:spPr/>
        <p:txBody>
          <a:bodyPr/>
          <a:lstStyle/>
          <a:p>
            <a:r>
              <a:rPr lang="es-ES" dirty="0"/>
              <a:t>¿Cómo Funciona un Sistema IoT?</a:t>
            </a:r>
            <a:endParaRPr lang="es-MX" dirty="0"/>
          </a:p>
        </p:txBody>
      </p:sp>
      <p:graphicFrame>
        <p:nvGraphicFramePr>
          <p:cNvPr id="7" name="Marcador de contenido 2">
            <a:extLst>
              <a:ext uri="{FF2B5EF4-FFF2-40B4-BE49-F238E27FC236}">
                <a16:creationId xmlns:a16="http://schemas.microsoft.com/office/drawing/2014/main" id="{7FF70B9C-0B13-C060-D101-F8DC245F5A9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215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9C6422-F410-F900-4B92-B43B6715F346}"/>
              </a:ext>
            </a:extLst>
          </p:cNvPr>
          <p:cNvSpPr>
            <a:spLocks noGrp="1"/>
          </p:cNvSpPr>
          <p:nvPr>
            <p:ph type="title"/>
          </p:nvPr>
        </p:nvSpPr>
        <p:spPr/>
        <p:txBody>
          <a:bodyPr/>
          <a:lstStyle/>
          <a:p>
            <a:r>
              <a:rPr lang="es-ES" dirty="0"/>
              <a:t>Sistema IoT</a:t>
            </a:r>
            <a:endParaRPr lang="es-MX" dirty="0"/>
          </a:p>
        </p:txBody>
      </p:sp>
      <p:pic>
        <p:nvPicPr>
          <p:cNvPr id="5" name="Marcador de contenido 4" descr="Gráfico, Gráfico de rectángulos&#10;&#10;Descripción generada automáticamente">
            <a:extLst>
              <a:ext uri="{FF2B5EF4-FFF2-40B4-BE49-F238E27FC236}">
                <a16:creationId xmlns:a16="http://schemas.microsoft.com/office/drawing/2014/main" id="{E09E7AC6-CD47-7EB4-452C-40B1B6113D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5391" y="1538288"/>
            <a:ext cx="8181217" cy="5481416"/>
          </a:xfrm>
        </p:spPr>
      </p:pic>
    </p:spTree>
    <p:extLst>
      <p:ext uri="{BB962C8B-B14F-4D97-AF65-F5344CB8AC3E}">
        <p14:creationId xmlns:p14="http://schemas.microsoft.com/office/powerpoint/2010/main" val="4166412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C4F6B8-8265-6F17-EB43-32DAD4C6C23A}"/>
              </a:ext>
            </a:extLst>
          </p:cNvPr>
          <p:cNvSpPr>
            <a:spLocks noGrp="1"/>
          </p:cNvSpPr>
          <p:nvPr>
            <p:ph type="title"/>
          </p:nvPr>
        </p:nvSpPr>
        <p:spPr/>
        <p:txBody>
          <a:bodyPr/>
          <a:lstStyle/>
          <a:p>
            <a:r>
              <a:rPr lang="es-ES" dirty="0"/>
              <a:t>Retos de los Sistemas IoT</a:t>
            </a:r>
            <a:endParaRPr lang="es-MX" dirty="0"/>
          </a:p>
        </p:txBody>
      </p:sp>
      <p:sp>
        <p:nvSpPr>
          <p:cNvPr id="3" name="Marcador de contenido 2">
            <a:extLst>
              <a:ext uri="{FF2B5EF4-FFF2-40B4-BE49-F238E27FC236}">
                <a16:creationId xmlns:a16="http://schemas.microsoft.com/office/drawing/2014/main" id="{8A3EB8FB-DB00-60CF-7024-0D57283BF98C}"/>
              </a:ext>
            </a:extLst>
          </p:cNvPr>
          <p:cNvSpPr>
            <a:spLocks noGrp="1"/>
          </p:cNvSpPr>
          <p:nvPr>
            <p:ph idx="1"/>
          </p:nvPr>
        </p:nvSpPr>
        <p:spPr/>
        <p:txBody>
          <a:bodyPr>
            <a:normAutofit fontScale="92500" lnSpcReduction="10000"/>
          </a:bodyPr>
          <a:lstStyle/>
          <a:p>
            <a:r>
              <a:rPr lang="es-ES" dirty="0"/>
              <a:t>Infraestructura</a:t>
            </a:r>
          </a:p>
          <a:p>
            <a:pPr lvl="1"/>
            <a:r>
              <a:rPr lang="es-ES" dirty="0"/>
              <a:t>Tipos de sensores, cantidad, ubicación, energía, interfaz de conexión, herramientas de administración, ancho de banda, latencia, </a:t>
            </a:r>
            <a:r>
              <a:rPr lang="es-ES" dirty="0" err="1"/>
              <a:t>computing</a:t>
            </a:r>
            <a:r>
              <a:rPr lang="es-ES" dirty="0"/>
              <a:t> </a:t>
            </a:r>
            <a:r>
              <a:rPr lang="es-ES" dirty="0" err="1"/>
              <a:t>resources</a:t>
            </a:r>
            <a:r>
              <a:rPr lang="es-ES" dirty="0"/>
              <a:t>, protocolos de comunicación</a:t>
            </a:r>
          </a:p>
          <a:p>
            <a:r>
              <a:rPr lang="es-ES" dirty="0"/>
              <a:t>Seguridad</a:t>
            </a:r>
          </a:p>
          <a:p>
            <a:pPr lvl="1"/>
            <a:r>
              <a:rPr lang="es-ES" dirty="0"/>
              <a:t>Espionaje, robo, hackeo</a:t>
            </a:r>
          </a:p>
          <a:p>
            <a:r>
              <a:rPr lang="es-ES" dirty="0"/>
              <a:t>Integración</a:t>
            </a:r>
          </a:p>
          <a:p>
            <a:pPr lvl="1"/>
            <a:r>
              <a:rPr lang="es-ES" dirty="0"/>
              <a:t>Interoperabilidad de los dispositivos, planificación, </a:t>
            </a:r>
          </a:p>
          <a:p>
            <a:r>
              <a:rPr lang="es-ES" dirty="0"/>
              <a:t>Analíticas</a:t>
            </a:r>
          </a:p>
          <a:p>
            <a:pPr lvl="1"/>
            <a:r>
              <a:rPr lang="es-ES" dirty="0"/>
              <a:t>Algoritmos de análisis</a:t>
            </a:r>
            <a:endParaRPr lang="es-MX" dirty="0"/>
          </a:p>
        </p:txBody>
      </p:sp>
    </p:spTree>
    <p:extLst>
      <p:ext uri="{BB962C8B-B14F-4D97-AF65-F5344CB8AC3E}">
        <p14:creationId xmlns:p14="http://schemas.microsoft.com/office/powerpoint/2010/main" val="513283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789B3-6E02-2BC3-9D29-61F90D8C1CC2}"/>
              </a:ext>
            </a:extLst>
          </p:cNvPr>
          <p:cNvSpPr>
            <a:spLocks noGrp="1"/>
          </p:cNvSpPr>
          <p:nvPr>
            <p:ph type="title"/>
          </p:nvPr>
        </p:nvSpPr>
        <p:spPr/>
        <p:txBody>
          <a:bodyPr/>
          <a:lstStyle/>
          <a:p>
            <a:r>
              <a:rPr lang="es-ES" dirty="0"/>
              <a:t>Asesorías</a:t>
            </a:r>
            <a:endParaRPr lang="es-MX" dirty="0"/>
          </a:p>
        </p:txBody>
      </p:sp>
      <p:graphicFrame>
        <p:nvGraphicFramePr>
          <p:cNvPr id="56" name="Marcador de contenido 2">
            <a:extLst>
              <a:ext uri="{FF2B5EF4-FFF2-40B4-BE49-F238E27FC236}">
                <a16:creationId xmlns:a16="http://schemas.microsoft.com/office/drawing/2014/main" id="{BBB6BED7-ACD6-EFEF-E1D3-B96CF2A7A8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4251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52ED90-DCE6-D7A7-4FA3-515D3389CCA3}"/>
              </a:ext>
            </a:extLst>
          </p:cNvPr>
          <p:cNvSpPr>
            <a:spLocks noGrp="1"/>
          </p:cNvSpPr>
          <p:nvPr>
            <p:ph type="title"/>
          </p:nvPr>
        </p:nvSpPr>
        <p:spPr/>
        <p:txBody>
          <a:bodyPr>
            <a:normAutofit fontScale="90000"/>
          </a:bodyPr>
          <a:lstStyle/>
          <a:p>
            <a:r>
              <a:rPr lang="es-ES" dirty="0"/>
              <a:t>Elementos Integrados en un Sistema IoT</a:t>
            </a:r>
            <a:endParaRPr lang="es-MX" dirty="0"/>
          </a:p>
        </p:txBody>
      </p:sp>
      <p:sp>
        <p:nvSpPr>
          <p:cNvPr id="3" name="Marcador de contenido 2">
            <a:extLst>
              <a:ext uri="{FF2B5EF4-FFF2-40B4-BE49-F238E27FC236}">
                <a16:creationId xmlns:a16="http://schemas.microsoft.com/office/drawing/2014/main" id="{2D9BEFCD-6031-DA57-5E41-9EC401BC1575}"/>
              </a:ext>
            </a:extLst>
          </p:cNvPr>
          <p:cNvSpPr>
            <a:spLocks noGrp="1"/>
          </p:cNvSpPr>
          <p:nvPr>
            <p:ph idx="1"/>
          </p:nvPr>
        </p:nvSpPr>
        <p:spPr/>
        <p:txBody>
          <a:bodyPr>
            <a:normAutofit fontScale="92500" lnSpcReduction="10000"/>
          </a:bodyPr>
          <a:lstStyle/>
          <a:p>
            <a:r>
              <a:rPr lang="es-ES" dirty="0"/>
              <a:t>Dispositivos/Sensores</a:t>
            </a:r>
          </a:p>
          <a:p>
            <a:pPr lvl="1"/>
            <a:r>
              <a:rPr lang="es-ES" dirty="0"/>
              <a:t>Sistemas embebidos como, por ejemplo, procesadores, microcontroladores, sensores, dispositivos de comunicación</a:t>
            </a:r>
          </a:p>
          <a:p>
            <a:r>
              <a:rPr lang="es-ES" dirty="0"/>
              <a:t>Conectividad</a:t>
            </a:r>
          </a:p>
          <a:p>
            <a:pPr lvl="1"/>
            <a:r>
              <a:rPr lang="es-ES" dirty="0"/>
              <a:t>Conexión inalámbrica a través de internet</a:t>
            </a:r>
          </a:p>
          <a:p>
            <a:r>
              <a:rPr lang="es-ES" dirty="0"/>
              <a:t>Análisis de Datos</a:t>
            </a:r>
          </a:p>
          <a:p>
            <a:pPr lvl="1"/>
            <a:r>
              <a:rPr lang="es-ES" dirty="0"/>
              <a:t>Solo la información relevante es utilizada para identificar patrones</a:t>
            </a:r>
          </a:p>
          <a:p>
            <a:r>
              <a:rPr lang="es-ES" dirty="0"/>
              <a:t>Interfaz Gráfica de Usuario</a:t>
            </a:r>
          </a:p>
          <a:p>
            <a:pPr lvl="1"/>
            <a:r>
              <a:rPr lang="es-MX" dirty="0"/>
              <a:t>Se utiliza para administrar los dispositivos </a:t>
            </a:r>
            <a:r>
              <a:rPr lang="es-MX" dirty="0" err="1"/>
              <a:t>IoT</a:t>
            </a:r>
            <a:r>
              <a:rPr lang="es-MX" dirty="0"/>
              <a:t>. Puede ser una aplicaciones o in sitio web</a:t>
            </a:r>
          </a:p>
        </p:txBody>
      </p:sp>
    </p:spTree>
    <p:extLst>
      <p:ext uri="{BB962C8B-B14F-4D97-AF65-F5344CB8AC3E}">
        <p14:creationId xmlns:p14="http://schemas.microsoft.com/office/powerpoint/2010/main" val="3459755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4CB9E-5421-D446-5617-B69668404012}"/>
              </a:ext>
            </a:extLst>
          </p:cNvPr>
          <p:cNvSpPr>
            <a:spLocks noGrp="1"/>
          </p:cNvSpPr>
          <p:nvPr>
            <p:ph type="title"/>
          </p:nvPr>
        </p:nvSpPr>
        <p:spPr/>
        <p:txBody>
          <a:bodyPr/>
          <a:lstStyle/>
          <a:p>
            <a:r>
              <a:rPr lang="es-ES" dirty="0"/>
              <a:t>Estándares IoT</a:t>
            </a:r>
            <a:endParaRPr lang="es-MX" dirty="0"/>
          </a:p>
        </p:txBody>
      </p:sp>
      <p:sp>
        <p:nvSpPr>
          <p:cNvPr id="3" name="Marcador de contenido 2">
            <a:extLst>
              <a:ext uri="{FF2B5EF4-FFF2-40B4-BE49-F238E27FC236}">
                <a16:creationId xmlns:a16="http://schemas.microsoft.com/office/drawing/2014/main" id="{2EC89F1A-7037-EE2F-44F5-923A8290173D}"/>
              </a:ext>
            </a:extLst>
          </p:cNvPr>
          <p:cNvSpPr>
            <a:spLocks noGrp="1"/>
          </p:cNvSpPr>
          <p:nvPr>
            <p:ph idx="1"/>
          </p:nvPr>
        </p:nvSpPr>
        <p:spPr/>
        <p:txBody>
          <a:bodyPr>
            <a:normAutofit fontScale="92500"/>
          </a:bodyPr>
          <a:lstStyle/>
          <a:p>
            <a:r>
              <a:rPr lang="es-ES" dirty="0"/>
              <a:t>IPv6 </a:t>
            </a:r>
            <a:r>
              <a:rPr lang="es-ES" dirty="0" err="1"/>
              <a:t>over</a:t>
            </a:r>
            <a:r>
              <a:rPr lang="es-ES" dirty="0"/>
              <a:t> Low-</a:t>
            </a:r>
            <a:r>
              <a:rPr lang="es-ES" dirty="0" err="1"/>
              <a:t>Power</a:t>
            </a:r>
            <a:r>
              <a:rPr lang="es-ES" dirty="0"/>
              <a:t> Wireless Personal </a:t>
            </a:r>
            <a:r>
              <a:rPr lang="es-ES" dirty="0" err="1"/>
              <a:t>Area</a:t>
            </a:r>
            <a:r>
              <a:rPr lang="es-ES" dirty="0"/>
              <a:t> Networks (6LoWPAN)</a:t>
            </a:r>
          </a:p>
          <a:p>
            <a:pPr lvl="1"/>
            <a:r>
              <a:rPr lang="es-ES" dirty="0"/>
              <a:t>Permite que cualquier dispositivo de baja potencia se comunique con internet para la automatización del hogar, monitoreo industrial y agricultura</a:t>
            </a:r>
          </a:p>
          <a:p>
            <a:r>
              <a:rPr lang="es-ES" dirty="0" err="1"/>
              <a:t>Zigbee</a:t>
            </a:r>
            <a:endParaRPr lang="es-ES" dirty="0"/>
          </a:p>
          <a:p>
            <a:pPr lvl="1"/>
            <a:r>
              <a:rPr lang="es-ES" dirty="0"/>
              <a:t>Su utiliza en la industria y en el hogar</a:t>
            </a:r>
          </a:p>
          <a:p>
            <a:r>
              <a:rPr lang="es-ES" dirty="0"/>
              <a:t>Data </a:t>
            </a:r>
            <a:r>
              <a:rPr lang="es-ES" dirty="0" err="1"/>
              <a:t>Distribution</a:t>
            </a:r>
            <a:r>
              <a:rPr lang="es-ES" dirty="0"/>
              <a:t> </a:t>
            </a:r>
            <a:r>
              <a:rPr lang="es-ES" dirty="0" err="1"/>
              <a:t>Service</a:t>
            </a:r>
            <a:r>
              <a:rPr lang="es-ES" dirty="0"/>
              <a:t> (DDS)</a:t>
            </a:r>
          </a:p>
          <a:p>
            <a:pPr lvl="1"/>
            <a:r>
              <a:rPr lang="es-ES" dirty="0"/>
              <a:t>Es un </a:t>
            </a:r>
            <a:r>
              <a:rPr lang="es-ES" dirty="0" err="1"/>
              <a:t>estpandar</a:t>
            </a:r>
            <a:r>
              <a:rPr lang="es-ES" dirty="0"/>
              <a:t> IIOT para la comunicación en tiempo real, escalable y alto rendimiento de máquina-máquina</a:t>
            </a:r>
            <a:endParaRPr lang="es-MX" dirty="0"/>
          </a:p>
        </p:txBody>
      </p:sp>
    </p:spTree>
    <p:extLst>
      <p:ext uri="{BB962C8B-B14F-4D97-AF65-F5344CB8AC3E}">
        <p14:creationId xmlns:p14="http://schemas.microsoft.com/office/powerpoint/2010/main" val="1035714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7D0E6-5B25-B672-E58F-C73F086AE074}"/>
              </a:ext>
            </a:extLst>
          </p:cNvPr>
          <p:cNvSpPr>
            <a:spLocks noGrp="1"/>
          </p:cNvSpPr>
          <p:nvPr>
            <p:ph type="title"/>
          </p:nvPr>
        </p:nvSpPr>
        <p:spPr>
          <a:xfrm>
            <a:off x="1198182" y="559813"/>
            <a:ext cx="5605358" cy="1664573"/>
          </a:xfrm>
        </p:spPr>
        <p:txBody>
          <a:bodyPr>
            <a:normAutofit/>
          </a:bodyPr>
          <a:lstStyle/>
          <a:p>
            <a:r>
              <a:rPr lang="es-ES" dirty="0"/>
              <a:t>Protocolos de Comunicación</a:t>
            </a:r>
            <a:endParaRPr lang="es-MX" dirty="0"/>
          </a:p>
        </p:txBody>
      </p:sp>
      <p:sp>
        <p:nvSpPr>
          <p:cNvPr id="3" name="Marcador de contenido 2">
            <a:extLst>
              <a:ext uri="{FF2B5EF4-FFF2-40B4-BE49-F238E27FC236}">
                <a16:creationId xmlns:a16="http://schemas.microsoft.com/office/drawing/2014/main" id="{0650897B-5975-EB70-5F3D-2A5EEA40C772}"/>
              </a:ext>
            </a:extLst>
          </p:cNvPr>
          <p:cNvSpPr>
            <a:spLocks noGrp="1"/>
          </p:cNvSpPr>
          <p:nvPr>
            <p:ph idx="1"/>
          </p:nvPr>
        </p:nvSpPr>
        <p:spPr>
          <a:xfrm>
            <a:off x="1185755" y="2384474"/>
            <a:ext cx="5604997" cy="3728613"/>
          </a:xfrm>
        </p:spPr>
        <p:txBody>
          <a:bodyPr>
            <a:normAutofit/>
          </a:bodyPr>
          <a:lstStyle/>
          <a:p>
            <a:pPr>
              <a:lnSpc>
                <a:spcPct val="100000"/>
              </a:lnSpc>
            </a:pPr>
            <a:r>
              <a:rPr lang="es-MX" sz="1300" dirty="0" err="1"/>
              <a:t>Constrained</a:t>
            </a:r>
            <a:r>
              <a:rPr lang="es-MX" sz="1300" dirty="0"/>
              <a:t> </a:t>
            </a:r>
            <a:r>
              <a:rPr lang="es-MX" sz="1300" dirty="0" err="1"/>
              <a:t>Application</a:t>
            </a:r>
            <a:r>
              <a:rPr lang="es-MX" sz="1300" dirty="0"/>
              <a:t> </a:t>
            </a:r>
            <a:r>
              <a:rPr lang="es-MX" sz="1300" dirty="0" err="1"/>
              <a:t>Protocol</a:t>
            </a:r>
            <a:r>
              <a:rPr lang="es-MX" sz="1300" dirty="0"/>
              <a:t> (</a:t>
            </a:r>
            <a:r>
              <a:rPr lang="es-MX" sz="1300" dirty="0" err="1"/>
              <a:t>CoAP</a:t>
            </a:r>
            <a:r>
              <a:rPr lang="es-MX" sz="1300" dirty="0"/>
              <a:t>)</a:t>
            </a:r>
          </a:p>
          <a:p>
            <a:pPr lvl="1">
              <a:lnSpc>
                <a:spcPct val="100000"/>
              </a:lnSpc>
            </a:pPr>
            <a:r>
              <a:rPr lang="es-MX" sz="1300" dirty="0"/>
              <a:t>Diseñado por el IETF (Internet </a:t>
            </a:r>
            <a:r>
              <a:rPr lang="es-MX" sz="1300" dirty="0" err="1"/>
              <a:t>Engineering</a:t>
            </a:r>
            <a:r>
              <a:rPr lang="es-MX" sz="1300" dirty="0"/>
              <a:t> </a:t>
            </a:r>
            <a:r>
              <a:rPr lang="es-MX" sz="1300" dirty="0" err="1"/>
              <a:t>Task</a:t>
            </a:r>
            <a:r>
              <a:rPr lang="es-MX" sz="1300" dirty="0"/>
              <a:t> </a:t>
            </a:r>
            <a:r>
              <a:rPr lang="es-MX" sz="1300" dirty="0" err="1"/>
              <a:t>Force</a:t>
            </a:r>
            <a:r>
              <a:rPr lang="es-MX" sz="1300" dirty="0"/>
              <a:t>), especifica cómo una computadora de baja potencia puede operar dentro del </a:t>
            </a:r>
            <a:r>
              <a:rPr lang="es-MX" sz="1300" dirty="0" err="1"/>
              <a:t>IoT</a:t>
            </a:r>
            <a:endParaRPr lang="es-MX" sz="1300" dirty="0"/>
          </a:p>
          <a:p>
            <a:pPr>
              <a:lnSpc>
                <a:spcPct val="100000"/>
              </a:lnSpc>
            </a:pPr>
            <a:r>
              <a:rPr lang="en-US" sz="1300" dirty="0"/>
              <a:t>Advanced Message Queuing Protocol (AMQP)</a:t>
            </a:r>
          </a:p>
          <a:p>
            <a:pPr lvl="1">
              <a:lnSpc>
                <a:spcPct val="100000"/>
              </a:lnSpc>
            </a:pPr>
            <a:r>
              <a:rPr lang="en-US" sz="1300" dirty="0"/>
              <a:t>Es un protocol de libre </a:t>
            </a:r>
            <a:r>
              <a:rPr lang="en-US" sz="1300" dirty="0" err="1"/>
              <a:t>acceso</a:t>
            </a:r>
            <a:r>
              <a:rPr lang="en-US" sz="1300" dirty="0"/>
              <a:t>. </a:t>
            </a:r>
            <a:r>
              <a:rPr lang="en-US" sz="1300" dirty="0" err="1"/>
              <a:t>Permite</a:t>
            </a:r>
            <a:r>
              <a:rPr lang="en-US" sz="1300" dirty="0"/>
              <a:t> </a:t>
            </a:r>
            <a:r>
              <a:rPr lang="en-US" sz="1300" dirty="0" err="1"/>
              <a:t>el</a:t>
            </a:r>
            <a:r>
              <a:rPr lang="en-US" sz="1300" dirty="0"/>
              <a:t> </a:t>
            </a:r>
            <a:r>
              <a:rPr lang="en-US" sz="1300" dirty="0" err="1"/>
              <a:t>cifrado</a:t>
            </a:r>
            <a:r>
              <a:rPr lang="en-US" sz="1300" dirty="0"/>
              <a:t> y inter </a:t>
            </a:r>
            <a:r>
              <a:rPr lang="en-US" sz="1300" dirty="0" err="1"/>
              <a:t>operabilidad</a:t>
            </a:r>
            <a:r>
              <a:rPr lang="en-US" sz="1300" dirty="0"/>
              <a:t> de </a:t>
            </a:r>
            <a:r>
              <a:rPr lang="en-US" sz="1300" dirty="0" err="1"/>
              <a:t>mensajería</a:t>
            </a:r>
            <a:r>
              <a:rPr lang="en-US" sz="1300" dirty="0"/>
              <a:t> entre </a:t>
            </a:r>
            <a:r>
              <a:rPr lang="en-US" sz="1300" dirty="0" err="1"/>
              <a:t>organizaciones</a:t>
            </a:r>
            <a:r>
              <a:rPr lang="en-US" sz="1300" dirty="0"/>
              <a:t> y </a:t>
            </a:r>
            <a:r>
              <a:rPr lang="en-US" sz="1300" dirty="0" err="1"/>
              <a:t>aplicaciones</a:t>
            </a:r>
            <a:endParaRPr lang="en-US" sz="1300" dirty="0"/>
          </a:p>
          <a:p>
            <a:pPr>
              <a:lnSpc>
                <a:spcPct val="100000"/>
              </a:lnSpc>
            </a:pPr>
            <a:r>
              <a:rPr lang="en-US" sz="1300" dirty="0"/>
              <a:t>Long-Range Wide Area Network (</a:t>
            </a:r>
            <a:r>
              <a:rPr lang="en-US" sz="1300" dirty="0" err="1"/>
              <a:t>LoRaWAN</a:t>
            </a:r>
            <a:r>
              <a:rPr lang="en-US" sz="1300" dirty="0"/>
              <a:t>)</a:t>
            </a:r>
          </a:p>
          <a:p>
            <a:pPr lvl="1">
              <a:lnSpc>
                <a:spcPct val="100000"/>
              </a:lnSpc>
            </a:pPr>
            <a:r>
              <a:rPr lang="en-US" sz="1300" dirty="0"/>
              <a:t>Es un protocol para las redes WAN </a:t>
            </a:r>
            <a:r>
              <a:rPr lang="en-US" sz="1300" dirty="0" err="1"/>
              <a:t>diseñado</a:t>
            </a:r>
            <a:r>
              <a:rPr lang="en-US" sz="1300" dirty="0"/>
              <a:t> para </a:t>
            </a:r>
            <a:r>
              <a:rPr lang="en-US" sz="1300" dirty="0" err="1"/>
              <a:t>soportar</a:t>
            </a:r>
            <a:r>
              <a:rPr lang="en-US" sz="1300" dirty="0"/>
              <a:t> un gran </a:t>
            </a:r>
            <a:r>
              <a:rPr lang="en-US" sz="1300" dirty="0" err="1"/>
              <a:t>número</a:t>
            </a:r>
            <a:r>
              <a:rPr lang="en-US" sz="1300" dirty="0"/>
              <a:t> de redes IoT, </a:t>
            </a:r>
            <a:r>
              <a:rPr lang="en-US" sz="1300" dirty="0" err="1"/>
              <a:t>como</a:t>
            </a:r>
            <a:r>
              <a:rPr lang="en-US" sz="1300" dirty="0"/>
              <a:t> </a:t>
            </a:r>
            <a:r>
              <a:rPr lang="en-US" sz="1300" dirty="0" err="1"/>
              <a:t>en</a:t>
            </a:r>
            <a:r>
              <a:rPr lang="en-US" sz="1300" dirty="0"/>
              <a:t> smart cities</a:t>
            </a:r>
          </a:p>
          <a:p>
            <a:pPr>
              <a:lnSpc>
                <a:spcPct val="100000"/>
              </a:lnSpc>
            </a:pPr>
            <a:r>
              <a:rPr lang="es-MX" sz="1300" dirty="0"/>
              <a:t>MQ </a:t>
            </a:r>
            <a:r>
              <a:rPr lang="es-MX" sz="1300" dirty="0" err="1"/>
              <a:t>Telemetry</a:t>
            </a:r>
            <a:r>
              <a:rPr lang="es-MX" sz="1300" dirty="0"/>
              <a:t> </a:t>
            </a:r>
            <a:r>
              <a:rPr lang="es-MX" sz="1300" dirty="0" err="1"/>
              <a:t>Transport</a:t>
            </a:r>
            <a:r>
              <a:rPr lang="es-MX" sz="1300" dirty="0"/>
              <a:t> (MQTT)</a:t>
            </a:r>
          </a:p>
          <a:p>
            <a:pPr lvl="1">
              <a:lnSpc>
                <a:spcPct val="100000"/>
              </a:lnSpc>
            </a:pPr>
            <a:r>
              <a:rPr lang="es-MX" sz="1300" dirty="0"/>
              <a:t>Es un protocolo ligero utilizado para el control remoto y monitoreo remoto. Se utiliza en dispositivos con recursos limitados</a:t>
            </a:r>
          </a:p>
        </p:txBody>
      </p:sp>
      <p:pic>
        <p:nvPicPr>
          <p:cNvPr id="5" name="Picture 4" descr="CPU con números binarios y placa base">
            <a:extLst>
              <a:ext uri="{FF2B5EF4-FFF2-40B4-BE49-F238E27FC236}">
                <a16:creationId xmlns:a16="http://schemas.microsoft.com/office/drawing/2014/main" id="{4A2B843C-255E-7670-D203-C751986F04C1}"/>
              </a:ext>
            </a:extLst>
          </p:cNvPr>
          <p:cNvPicPr>
            <a:picLocks noChangeAspect="1"/>
          </p:cNvPicPr>
          <p:nvPr/>
        </p:nvPicPr>
        <p:blipFill>
          <a:blip r:embed="rId2"/>
          <a:srcRect l="32431" r="26531"/>
          <a:stretch/>
        </p:blipFill>
        <p:spPr>
          <a:xfrm>
            <a:off x="7188594" y="10"/>
            <a:ext cx="5003406" cy="6857990"/>
          </a:xfrm>
          <a:prstGeom prst="rect">
            <a:avLst/>
          </a:prstGeom>
        </p:spPr>
      </p:pic>
    </p:spTree>
    <p:extLst>
      <p:ext uri="{BB962C8B-B14F-4D97-AF65-F5344CB8AC3E}">
        <p14:creationId xmlns:p14="http://schemas.microsoft.com/office/powerpoint/2010/main" val="2883302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0FF753-9D4A-7A83-F0A3-21A25DD99557}"/>
              </a:ext>
            </a:extLst>
          </p:cNvPr>
          <p:cNvSpPr>
            <a:spLocks noGrp="1"/>
          </p:cNvSpPr>
          <p:nvPr>
            <p:ph type="title"/>
          </p:nvPr>
        </p:nvSpPr>
        <p:spPr>
          <a:xfrm>
            <a:off x="1198182" y="559813"/>
            <a:ext cx="3988369" cy="2236864"/>
          </a:xfrm>
        </p:spPr>
        <p:txBody>
          <a:bodyPr>
            <a:normAutofit/>
          </a:bodyPr>
          <a:lstStyle/>
          <a:p>
            <a:r>
              <a:rPr lang="es-ES" dirty="0"/>
              <a:t>IoT Gateway</a:t>
            </a:r>
            <a:endParaRPr lang="es-MX" dirty="0"/>
          </a:p>
        </p:txBody>
      </p:sp>
      <p:sp>
        <p:nvSpPr>
          <p:cNvPr id="3" name="Marcador de contenido 2">
            <a:extLst>
              <a:ext uri="{FF2B5EF4-FFF2-40B4-BE49-F238E27FC236}">
                <a16:creationId xmlns:a16="http://schemas.microsoft.com/office/drawing/2014/main" id="{3AD02CCE-B867-9800-8CA9-2868974D87F9}"/>
              </a:ext>
            </a:extLst>
          </p:cNvPr>
          <p:cNvSpPr>
            <a:spLocks noGrp="1"/>
          </p:cNvSpPr>
          <p:nvPr>
            <p:ph idx="1"/>
          </p:nvPr>
        </p:nvSpPr>
        <p:spPr>
          <a:xfrm>
            <a:off x="1185756" y="2955401"/>
            <a:ext cx="3988112" cy="3157686"/>
          </a:xfrm>
        </p:spPr>
        <p:txBody>
          <a:bodyPr>
            <a:normAutofit/>
          </a:bodyPr>
          <a:lstStyle/>
          <a:p>
            <a:pPr>
              <a:lnSpc>
                <a:spcPct val="100000"/>
              </a:lnSpc>
            </a:pPr>
            <a:r>
              <a:rPr lang="es-ES" sz="1700"/>
              <a:t>Es un dispositivo físico o un software que se utiliza como punto de conexión entre los dispositivos IoT y la nube</a:t>
            </a:r>
          </a:p>
          <a:p>
            <a:pPr>
              <a:lnSpc>
                <a:spcPct val="100000"/>
              </a:lnSpc>
            </a:pPr>
            <a:r>
              <a:rPr lang="es-ES" sz="1700"/>
              <a:t>Actúa como un ruteador de red</a:t>
            </a:r>
          </a:p>
          <a:p>
            <a:pPr>
              <a:lnSpc>
                <a:spcPct val="100000"/>
              </a:lnSpc>
            </a:pPr>
            <a:r>
              <a:rPr lang="es-ES" sz="1700"/>
              <a:t>El flujo de comunicación es bidireccional</a:t>
            </a:r>
          </a:p>
          <a:p>
            <a:pPr>
              <a:lnSpc>
                <a:spcPct val="100000"/>
              </a:lnSpc>
            </a:pPr>
            <a:r>
              <a:rPr lang="es-ES" sz="1700"/>
              <a:t>Realizan pre procesamiento de datos en el dispositivo Edge antes de ser enviados a la nube</a:t>
            </a:r>
          </a:p>
        </p:txBody>
      </p:sp>
      <p:pic>
        <p:nvPicPr>
          <p:cNvPr id="5" name="Imagen 4" descr="Diagrama&#10;&#10;Descripción generada automáticamente">
            <a:extLst>
              <a:ext uri="{FF2B5EF4-FFF2-40B4-BE49-F238E27FC236}">
                <a16:creationId xmlns:a16="http://schemas.microsoft.com/office/drawing/2014/main" id="{14BB8034-E73F-3E5D-A38E-F0D512A3B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762" y="567942"/>
            <a:ext cx="4083472" cy="5716862"/>
          </a:xfrm>
          <a:prstGeom prst="rect">
            <a:avLst/>
          </a:prstGeom>
        </p:spPr>
      </p:pic>
    </p:spTree>
    <p:extLst>
      <p:ext uri="{BB962C8B-B14F-4D97-AF65-F5344CB8AC3E}">
        <p14:creationId xmlns:p14="http://schemas.microsoft.com/office/powerpoint/2010/main" val="4053432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9652C-DD9A-9F3C-1150-50F3BF72F87F}"/>
              </a:ext>
            </a:extLst>
          </p:cNvPr>
          <p:cNvSpPr>
            <a:spLocks noGrp="1"/>
          </p:cNvSpPr>
          <p:nvPr>
            <p:ph type="title"/>
          </p:nvPr>
        </p:nvSpPr>
        <p:spPr/>
        <p:txBody>
          <a:bodyPr/>
          <a:lstStyle/>
          <a:p>
            <a:r>
              <a:rPr lang="es-ES" dirty="0"/>
              <a:t>Gateway IoT</a:t>
            </a:r>
            <a:endParaRPr lang="es-MX" dirty="0"/>
          </a:p>
        </p:txBody>
      </p:sp>
      <p:pic>
        <p:nvPicPr>
          <p:cNvPr id="5" name="Marcador de contenido 4" descr="Diagrama&#10;&#10;Descripción generada automáticamente">
            <a:extLst>
              <a:ext uri="{FF2B5EF4-FFF2-40B4-BE49-F238E27FC236}">
                <a16:creationId xmlns:a16="http://schemas.microsoft.com/office/drawing/2014/main" id="{C6D888DC-8278-F0B4-03A8-A6E194E767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842" y="1357312"/>
            <a:ext cx="6509108" cy="5776833"/>
          </a:xfrm>
        </p:spPr>
      </p:pic>
    </p:spTree>
    <p:extLst>
      <p:ext uri="{BB962C8B-B14F-4D97-AF65-F5344CB8AC3E}">
        <p14:creationId xmlns:p14="http://schemas.microsoft.com/office/powerpoint/2010/main" val="590472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BCA09-A693-0824-936E-DA9EC5DD61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EBE6A00-0F81-361E-133D-83CB1ECBBAC2}"/>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err="1">
                <a:solidFill>
                  <a:schemeClr val="tx2"/>
                </a:solidFill>
                <a:latin typeface="+mj-lt"/>
                <a:ea typeface="+mj-ea"/>
                <a:cs typeface="+mj-cs"/>
              </a:rPr>
              <a:t>Sesión</a:t>
            </a:r>
            <a:r>
              <a:rPr lang="en-US" sz="6600" kern="1200" dirty="0">
                <a:solidFill>
                  <a:schemeClr val="tx2"/>
                </a:solidFill>
                <a:latin typeface="+mj-lt"/>
                <a:ea typeface="+mj-ea"/>
                <a:cs typeface="+mj-cs"/>
              </a:rPr>
              <a:t> 0</a:t>
            </a:r>
            <a:r>
              <a:rPr lang="en-US" sz="6600" dirty="0"/>
              <a:t>3</a:t>
            </a:r>
            <a:endParaRPr lang="en-US" sz="6600" kern="1200" dirty="0">
              <a:solidFill>
                <a:schemeClr val="tx2"/>
              </a:solidFill>
              <a:latin typeface="+mj-lt"/>
              <a:ea typeface="+mj-ea"/>
              <a:cs typeface="+mj-cs"/>
            </a:endParaRPr>
          </a:p>
        </p:txBody>
      </p:sp>
      <p:sp>
        <p:nvSpPr>
          <p:cNvPr id="3" name="Marcador de contenido 2">
            <a:extLst>
              <a:ext uri="{FF2B5EF4-FFF2-40B4-BE49-F238E27FC236}">
                <a16:creationId xmlns:a16="http://schemas.microsoft.com/office/drawing/2014/main" id="{4B2146CA-59EC-2F9D-1856-CA5B62C79BAC}"/>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dirty="0">
                <a:solidFill>
                  <a:schemeClr val="tx2"/>
                </a:solidFill>
                <a:latin typeface="+mn-lt"/>
                <a:ea typeface="+mn-ea"/>
                <a:cs typeface="+mn-cs"/>
              </a:rPr>
              <a:t>IoT</a:t>
            </a:r>
          </a:p>
          <a:p>
            <a:pPr marL="0" indent="0" algn="ctr">
              <a:buNone/>
            </a:pPr>
            <a:r>
              <a:rPr lang="en-US" sz="2200" dirty="0"/>
              <a:t>19 de </a:t>
            </a:r>
            <a:r>
              <a:rPr lang="en-US" sz="2200" dirty="0" err="1"/>
              <a:t>agosto</a:t>
            </a:r>
            <a:endParaRPr lang="en-US" sz="2200" kern="1200" dirty="0">
              <a:solidFill>
                <a:schemeClr val="tx2"/>
              </a:solidFill>
              <a:latin typeface="+mn-lt"/>
              <a:ea typeface="+mn-ea"/>
              <a:cs typeface="+mn-cs"/>
            </a:endParaRPr>
          </a:p>
        </p:txBody>
      </p:sp>
    </p:spTree>
    <p:extLst>
      <p:ext uri="{BB962C8B-B14F-4D97-AF65-F5344CB8AC3E}">
        <p14:creationId xmlns:p14="http://schemas.microsoft.com/office/powerpoint/2010/main" val="1385328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DFE97C-6C21-5859-9878-3EB0DA4F1733}"/>
              </a:ext>
            </a:extLst>
          </p:cNvPr>
          <p:cNvSpPr>
            <a:spLocks noGrp="1"/>
          </p:cNvSpPr>
          <p:nvPr>
            <p:ph type="title"/>
          </p:nvPr>
        </p:nvSpPr>
        <p:spPr/>
        <p:txBody>
          <a:bodyPr/>
          <a:lstStyle/>
          <a:p>
            <a:r>
              <a:rPr lang="es-ES" dirty="0"/>
              <a:t>Actividad 5</a:t>
            </a:r>
            <a:endParaRPr lang="es-MX" dirty="0"/>
          </a:p>
        </p:txBody>
      </p:sp>
      <p:sp>
        <p:nvSpPr>
          <p:cNvPr id="3" name="Marcador de contenido 2">
            <a:extLst>
              <a:ext uri="{FF2B5EF4-FFF2-40B4-BE49-F238E27FC236}">
                <a16:creationId xmlns:a16="http://schemas.microsoft.com/office/drawing/2014/main" id="{D40CB81D-EBF7-E1DB-2ED2-17B85C9EE8E7}"/>
              </a:ext>
            </a:extLst>
          </p:cNvPr>
          <p:cNvSpPr>
            <a:spLocks noGrp="1"/>
          </p:cNvSpPr>
          <p:nvPr>
            <p:ph idx="1"/>
          </p:nvPr>
        </p:nvSpPr>
        <p:spPr/>
        <p:txBody>
          <a:bodyPr/>
          <a:lstStyle/>
          <a:p>
            <a:r>
              <a:rPr lang="es-ES" dirty="0"/>
              <a:t>Monitorear la lectura de un sensor de temperatura por medio de Arduino IoT Cloud utilizando la ESP32</a:t>
            </a:r>
            <a:endParaRPr lang="es-MX" dirty="0"/>
          </a:p>
        </p:txBody>
      </p:sp>
      <p:pic>
        <p:nvPicPr>
          <p:cNvPr id="5" name="Imagen 4">
            <a:extLst>
              <a:ext uri="{FF2B5EF4-FFF2-40B4-BE49-F238E27FC236}">
                <a16:creationId xmlns:a16="http://schemas.microsoft.com/office/drawing/2014/main" id="{6611293F-F533-9500-04BD-5EE4A5FEB055}"/>
              </a:ext>
            </a:extLst>
          </p:cNvPr>
          <p:cNvPicPr>
            <a:picLocks noChangeAspect="1"/>
          </p:cNvPicPr>
          <p:nvPr/>
        </p:nvPicPr>
        <p:blipFill>
          <a:blip r:embed="rId2"/>
          <a:stretch>
            <a:fillRect/>
          </a:stretch>
        </p:blipFill>
        <p:spPr>
          <a:xfrm>
            <a:off x="1266160" y="3076287"/>
            <a:ext cx="4172184" cy="3100676"/>
          </a:xfrm>
          <a:prstGeom prst="rect">
            <a:avLst/>
          </a:prstGeom>
        </p:spPr>
      </p:pic>
      <p:pic>
        <p:nvPicPr>
          <p:cNvPr id="10" name="Imagen 9" descr="Diagrama&#10;&#10;El contenido generado por IA puede ser incorrecto.">
            <a:extLst>
              <a:ext uri="{FF2B5EF4-FFF2-40B4-BE49-F238E27FC236}">
                <a16:creationId xmlns:a16="http://schemas.microsoft.com/office/drawing/2014/main" id="{B7454ECC-AB69-460E-BFF7-ED2954058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598" y="2794909"/>
            <a:ext cx="3516991" cy="3516991"/>
          </a:xfrm>
          <a:prstGeom prst="rect">
            <a:avLst/>
          </a:prstGeom>
        </p:spPr>
      </p:pic>
    </p:spTree>
    <p:extLst>
      <p:ext uri="{BB962C8B-B14F-4D97-AF65-F5344CB8AC3E}">
        <p14:creationId xmlns:p14="http://schemas.microsoft.com/office/powerpoint/2010/main" val="971626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67F2E2-F640-5FF2-8D5A-57A2D8BE8D49}"/>
              </a:ext>
            </a:extLst>
          </p:cNvPr>
          <p:cNvSpPr>
            <a:spLocks noGrp="1"/>
          </p:cNvSpPr>
          <p:nvPr>
            <p:ph type="title"/>
          </p:nvPr>
        </p:nvSpPr>
        <p:spPr/>
        <p:txBody>
          <a:bodyPr/>
          <a:lstStyle/>
          <a:p>
            <a:r>
              <a:rPr lang="es-ES" dirty="0"/>
              <a:t>Tarea</a:t>
            </a:r>
            <a:endParaRPr lang="es-MX" dirty="0"/>
          </a:p>
        </p:txBody>
      </p:sp>
      <p:sp>
        <p:nvSpPr>
          <p:cNvPr id="3" name="Marcador de contenido 2">
            <a:extLst>
              <a:ext uri="{FF2B5EF4-FFF2-40B4-BE49-F238E27FC236}">
                <a16:creationId xmlns:a16="http://schemas.microsoft.com/office/drawing/2014/main" id="{6FCB1598-65C5-D3BF-6735-DEBFF5AE09B7}"/>
              </a:ext>
            </a:extLst>
          </p:cNvPr>
          <p:cNvSpPr>
            <a:spLocks noGrp="1"/>
          </p:cNvSpPr>
          <p:nvPr>
            <p:ph idx="1"/>
          </p:nvPr>
        </p:nvSpPr>
        <p:spPr/>
        <p:txBody>
          <a:bodyPr/>
          <a:lstStyle/>
          <a:p>
            <a:r>
              <a:rPr lang="es-ES" dirty="0"/>
              <a:t>Investigar qué es la tecnología 5G</a:t>
            </a:r>
            <a:endParaRPr lang="es-MX" dirty="0"/>
          </a:p>
        </p:txBody>
      </p:sp>
    </p:spTree>
    <p:extLst>
      <p:ext uri="{BB962C8B-B14F-4D97-AF65-F5344CB8AC3E}">
        <p14:creationId xmlns:p14="http://schemas.microsoft.com/office/powerpoint/2010/main" val="274490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DD9B7-C7D6-5B78-6439-2F6D7C4AE1C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4A1BC4-5B19-3BA7-9948-57C9D3B40326}"/>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err="1">
                <a:solidFill>
                  <a:schemeClr val="tx2"/>
                </a:solidFill>
                <a:latin typeface="+mj-lt"/>
                <a:ea typeface="+mj-ea"/>
                <a:cs typeface="+mj-cs"/>
              </a:rPr>
              <a:t>Comunicación</a:t>
            </a:r>
            <a:r>
              <a:rPr lang="en-US" sz="6600" kern="1200" dirty="0">
                <a:solidFill>
                  <a:schemeClr val="tx2"/>
                </a:solidFill>
                <a:latin typeface="+mj-lt"/>
                <a:ea typeface="+mj-ea"/>
                <a:cs typeface="+mj-cs"/>
              </a:rPr>
              <a:t> y </a:t>
            </a:r>
            <a:r>
              <a:rPr lang="en-US" sz="6600" kern="1200" dirty="0" err="1">
                <a:solidFill>
                  <a:schemeClr val="tx2"/>
                </a:solidFill>
                <a:latin typeface="+mj-lt"/>
                <a:ea typeface="+mj-ea"/>
                <a:cs typeface="+mj-cs"/>
              </a:rPr>
              <a:t>Conectividad</a:t>
            </a:r>
            <a:r>
              <a:rPr lang="en-US" sz="6600" kern="1200" dirty="0">
                <a:solidFill>
                  <a:schemeClr val="tx2"/>
                </a:solidFill>
                <a:latin typeface="+mj-lt"/>
                <a:ea typeface="+mj-ea"/>
                <a:cs typeface="+mj-cs"/>
              </a:rPr>
              <a:t> 5G</a:t>
            </a:r>
          </a:p>
        </p:txBody>
      </p:sp>
    </p:spTree>
    <p:extLst>
      <p:ext uri="{BB962C8B-B14F-4D97-AF65-F5344CB8AC3E}">
        <p14:creationId xmlns:p14="http://schemas.microsoft.com/office/powerpoint/2010/main" val="4262398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459862C0-828C-4688-9C70-32B1063084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9D913CF1-1352-4A05-9FFE-BAC2B9EF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594EFAD0-1F3C-4A6A-AA1D-211ED5654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5D71D53D-E478-4044-985B-57A5A530E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589D7948-C0E9-43BA-9CB4-975A6D943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2E1523D-C3CB-46C6-B1CD-14A95DF0A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57C548BC-A312-4789-93A8-CBCFC2FC5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DD0292AB-E3CA-4B26-BF97-0065659D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596E2A19-992B-423A-BC43-9132FB364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2CF2CCDF-4A16-B3AB-C180-538BE57BDB73}"/>
              </a:ext>
            </a:extLst>
          </p:cNvPr>
          <p:cNvSpPr>
            <a:spLocks noGrp="1"/>
          </p:cNvSpPr>
          <p:nvPr>
            <p:ph type="title"/>
          </p:nvPr>
        </p:nvSpPr>
        <p:spPr>
          <a:xfrm>
            <a:off x="1198182" y="559813"/>
            <a:ext cx="5605358" cy="1664573"/>
          </a:xfrm>
        </p:spPr>
        <p:txBody>
          <a:bodyPr>
            <a:normAutofit/>
          </a:bodyPr>
          <a:lstStyle/>
          <a:p>
            <a:r>
              <a:rPr lang="es-ES" dirty="0"/>
              <a:t>Comunicación Móvil</a:t>
            </a:r>
            <a:endParaRPr lang="es-MX" dirty="0"/>
          </a:p>
        </p:txBody>
      </p:sp>
      <p:sp>
        <p:nvSpPr>
          <p:cNvPr id="26" name="Freeform: Shape 25">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Marcador de contenido 2">
            <a:extLst>
              <a:ext uri="{FF2B5EF4-FFF2-40B4-BE49-F238E27FC236}">
                <a16:creationId xmlns:a16="http://schemas.microsoft.com/office/drawing/2014/main" id="{70D8E299-FB61-7D2A-31E1-499FA99056A7}"/>
              </a:ext>
            </a:extLst>
          </p:cNvPr>
          <p:cNvSpPr>
            <a:spLocks noGrp="1"/>
          </p:cNvSpPr>
          <p:nvPr>
            <p:ph idx="1"/>
          </p:nvPr>
        </p:nvSpPr>
        <p:spPr>
          <a:xfrm>
            <a:off x="1185755" y="2384474"/>
            <a:ext cx="5604997" cy="3728613"/>
          </a:xfrm>
        </p:spPr>
        <p:txBody>
          <a:bodyPr>
            <a:normAutofit/>
          </a:bodyPr>
          <a:lstStyle/>
          <a:p>
            <a:pPr>
              <a:lnSpc>
                <a:spcPct val="100000"/>
              </a:lnSpc>
            </a:pPr>
            <a:r>
              <a:rPr lang="es-ES" sz="1700"/>
              <a:t>Las ondas electromagnéticas para la transmisión de radio, televisión y servicios móviles son enviados con antenas transmisoras.</a:t>
            </a:r>
          </a:p>
          <a:p>
            <a:pPr>
              <a:lnSpc>
                <a:spcPct val="100000"/>
              </a:lnSpc>
            </a:pPr>
            <a:r>
              <a:rPr lang="es-ES" sz="1700"/>
              <a:t>Cada operador de red que esta representado en un sitio de antena crea su propia celda de radio alrededor de este sitio.</a:t>
            </a:r>
          </a:p>
          <a:p>
            <a:pPr>
              <a:lnSpc>
                <a:spcPct val="100000"/>
              </a:lnSpc>
            </a:pPr>
            <a:r>
              <a:rPr lang="es-ES" sz="1700"/>
              <a:t>En los sitios rurales, el radio de la celda es de varios kilómetros. En zonas metropolitanas existe una red de celdas pequeñas mas densas.</a:t>
            </a:r>
          </a:p>
          <a:p>
            <a:pPr>
              <a:lnSpc>
                <a:spcPct val="100000"/>
              </a:lnSpc>
            </a:pPr>
            <a:r>
              <a:rPr lang="es-ES" sz="1700"/>
              <a:t>La potencia de transmisión de las estaciones base varía entre 10 y 50 watts en rangos de 100 metros a 30 kilómetros.</a:t>
            </a:r>
          </a:p>
        </p:txBody>
      </p:sp>
      <p:pic>
        <p:nvPicPr>
          <p:cNvPr id="5" name="Imagen 4" descr="Imagen que contiene Diagrama&#10;&#10;El contenido generado por IA puede ser incorrecto.">
            <a:extLst>
              <a:ext uri="{FF2B5EF4-FFF2-40B4-BE49-F238E27FC236}">
                <a16:creationId xmlns:a16="http://schemas.microsoft.com/office/drawing/2014/main" id="{1FEA4C7C-3D8D-5DD3-C8B3-A0FEB7C9B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855" y="558098"/>
            <a:ext cx="3979009" cy="2780869"/>
          </a:xfrm>
          <a:prstGeom prst="rect">
            <a:avLst/>
          </a:prstGeom>
        </p:spPr>
      </p:pic>
      <p:pic>
        <p:nvPicPr>
          <p:cNvPr id="7" name="Imagen 6" descr="Gráfico, Gráfico radial&#10;&#10;El contenido generado por IA puede ser incorrecto.">
            <a:extLst>
              <a:ext uri="{FF2B5EF4-FFF2-40B4-BE49-F238E27FC236}">
                <a16:creationId xmlns:a16="http://schemas.microsoft.com/office/drawing/2014/main" id="{FEEC45A2-7ED5-790E-03D5-5AC5FF492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230" y="3503934"/>
            <a:ext cx="4278260" cy="2780869"/>
          </a:xfrm>
          <a:prstGeom prst="rect">
            <a:avLst/>
          </a:prstGeom>
        </p:spPr>
      </p:pic>
      <p:grpSp>
        <p:nvGrpSpPr>
          <p:cNvPr id="28" name="Bottom Right">
            <a:extLst>
              <a:ext uri="{FF2B5EF4-FFF2-40B4-BE49-F238E27FC236}">
                <a16:creationId xmlns:a16="http://schemas.microsoft.com/office/drawing/2014/main" id="{AD4BD16E-C737-4940-9554-4F38D19BD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9" name="Graphic 157">
              <a:extLst>
                <a:ext uri="{FF2B5EF4-FFF2-40B4-BE49-F238E27FC236}">
                  <a16:creationId xmlns:a16="http://schemas.microsoft.com/office/drawing/2014/main" id="{ABCD3874-8B15-426E-9474-9E62D5576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 name="Freeform: Shape 30">
                <a:extLst>
                  <a:ext uri="{FF2B5EF4-FFF2-40B4-BE49-F238E27FC236}">
                    <a16:creationId xmlns:a16="http://schemas.microsoft.com/office/drawing/2014/main" id="{B143CC60-7FC7-4C7A-83AE-C0407345C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A80F6FC-4D96-4FC3-84CF-DCDF434CE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BD39541-DE32-4CD1-8233-10583989C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83223A41-CAE9-48C9-B0F1-4D7336609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116E84E6-CDBF-4571-8BA3-F98186869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51EE14EE-AE62-4058-8E52-70EF8007B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422A00BC-B1AC-4DB5-8CFE-61ABDEB27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id="{D692FB9F-D2E4-4C66-BCD8-3EB98044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1364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7" name="Top Left">
            <a:extLst>
              <a:ext uri="{FF2B5EF4-FFF2-40B4-BE49-F238E27FC236}">
                <a16:creationId xmlns:a16="http://schemas.microsoft.com/office/drawing/2014/main" id="{FADD1535-ED83-48B3-8EB1-671A080F0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E70C64DB-421C-4FFD-8EB1-A7D1A5DC1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C04BFFB-0C30-49E1-B4F0-24353121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6" name="Freeform: Shape 15">
              <a:extLst>
                <a:ext uri="{FF2B5EF4-FFF2-40B4-BE49-F238E27FC236}">
                  <a16:creationId xmlns:a16="http://schemas.microsoft.com/office/drawing/2014/main" id="{368C7354-F4EF-4BC5-BF44-01614E0B9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145981B8-FB15-43E7-B1CE-AE4A5E9B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75F05D22-2B12-4452-A804-346878D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7B26EE6B-DF99-4B8A-8859-82A92A59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CE8FB053-1663-44BA-8128-0C19BD76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75E5E4F4-4EE0-49E3-98E5-F1E2BB91A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EA5F1070-1BC2-9F30-E445-378F09A2D650}"/>
              </a:ext>
            </a:extLst>
          </p:cNvPr>
          <p:cNvSpPr>
            <a:spLocks noGrp="1"/>
          </p:cNvSpPr>
          <p:nvPr>
            <p:ph type="title"/>
          </p:nvPr>
        </p:nvSpPr>
        <p:spPr>
          <a:xfrm>
            <a:off x="1198182" y="559813"/>
            <a:ext cx="4390807" cy="1664573"/>
          </a:xfrm>
        </p:spPr>
        <p:txBody>
          <a:bodyPr>
            <a:normAutofit/>
          </a:bodyPr>
          <a:lstStyle/>
          <a:p>
            <a:r>
              <a:rPr lang="es-ES" dirty="0"/>
              <a:t>Plan de Evaluación</a:t>
            </a:r>
            <a:endParaRPr lang="es-MX" dirty="0"/>
          </a:p>
        </p:txBody>
      </p:sp>
      <p:sp>
        <p:nvSpPr>
          <p:cNvPr id="58" name="Marcador de contenido 2">
            <a:extLst>
              <a:ext uri="{FF2B5EF4-FFF2-40B4-BE49-F238E27FC236}">
                <a16:creationId xmlns:a16="http://schemas.microsoft.com/office/drawing/2014/main" id="{F9BD1E0B-2904-F516-FF13-D281CFBDB8DC}"/>
              </a:ext>
            </a:extLst>
          </p:cNvPr>
          <p:cNvSpPr>
            <a:spLocks noGrp="1"/>
          </p:cNvSpPr>
          <p:nvPr>
            <p:ph idx="1"/>
          </p:nvPr>
        </p:nvSpPr>
        <p:spPr>
          <a:xfrm>
            <a:off x="1185756" y="2384474"/>
            <a:ext cx="4390524" cy="3728613"/>
          </a:xfrm>
        </p:spPr>
        <p:txBody>
          <a:bodyPr>
            <a:normAutofit/>
          </a:bodyPr>
          <a:lstStyle/>
          <a:p>
            <a:r>
              <a:rPr lang="es-ES" sz="1800" dirty="0"/>
              <a:t>Actividades: 50%</a:t>
            </a:r>
          </a:p>
          <a:p>
            <a:r>
              <a:rPr lang="es-ES" sz="1800" dirty="0"/>
              <a:t>Examen de Módulo: 40%</a:t>
            </a:r>
          </a:p>
          <a:p>
            <a:r>
              <a:rPr lang="es-ES" sz="1800" dirty="0"/>
              <a:t>Asistencia: 10%</a:t>
            </a:r>
            <a:endParaRPr lang="es-MX" sz="1800" dirty="0"/>
          </a:p>
        </p:txBody>
      </p:sp>
      <p:pic>
        <p:nvPicPr>
          <p:cNvPr id="59" name="Picture 4" descr="Mano con lápiz sombreando círculos en una hoja">
            <a:extLst>
              <a:ext uri="{FF2B5EF4-FFF2-40B4-BE49-F238E27FC236}">
                <a16:creationId xmlns:a16="http://schemas.microsoft.com/office/drawing/2014/main" id="{FC8FF225-3F41-78F1-3C22-E77792D6E40B}"/>
              </a:ext>
            </a:extLst>
          </p:cNvPr>
          <p:cNvPicPr>
            <a:picLocks noChangeAspect="1"/>
          </p:cNvPicPr>
          <p:nvPr/>
        </p:nvPicPr>
        <p:blipFill>
          <a:blip r:embed="rId2"/>
          <a:srcRect l="35924" r="11453" b="-1"/>
          <a:stretch/>
        </p:blipFill>
        <p:spPr>
          <a:xfrm>
            <a:off x="5996628" y="10"/>
            <a:ext cx="6195372" cy="6857990"/>
          </a:xfrm>
          <a:prstGeom prst="rect">
            <a:avLst/>
          </a:prstGeom>
        </p:spPr>
      </p:pic>
      <p:grpSp>
        <p:nvGrpSpPr>
          <p:cNvPr id="60" name="Bottom Right">
            <a:extLst>
              <a:ext uri="{FF2B5EF4-FFF2-40B4-BE49-F238E27FC236}">
                <a16:creationId xmlns:a16="http://schemas.microsoft.com/office/drawing/2014/main" id="{01081332-6CA1-49C2-A979-7709509AD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1" name="Graphic 157">
              <a:extLst>
                <a:ext uri="{FF2B5EF4-FFF2-40B4-BE49-F238E27FC236}">
                  <a16:creationId xmlns:a16="http://schemas.microsoft.com/office/drawing/2014/main" id="{826B0664-73BC-4FCB-A447-57F7F67647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 name="Freeform: Shape 25">
                <a:extLst>
                  <a:ext uri="{FF2B5EF4-FFF2-40B4-BE49-F238E27FC236}">
                    <a16:creationId xmlns:a16="http://schemas.microsoft.com/office/drawing/2014/main" id="{23242A3E-DBD8-44D5-930F-DA776CA06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F331C242-2FF0-40D4-BF95-4A27680F2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500FE3B-EB2C-4A5D-ABA7-35137B2BA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E1EA3BF-3A9F-4CD0-9640-6FF67F443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7F4411F-5B81-451C-A006-8754E161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4E4D64BD-20E2-44CF-AEB4-A87A43376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0B309630-6603-4319-BAB8-93102ABEB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F540FCD4-859A-4602-9CBC-C697E3877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926835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C4C08-6119-E6BB-AE45-E08EA9C1C32B}"/>
              </a:ext>
            </a:extLst>
          </p:cNvPr>
          <p:cNvSpPr>
            <a:spLocks noGrp="1"/>
          </p:cNvSpPr>
          <p:nvPr>
            <p:ph type="title"/>
          </p:nvPr>
        </p:nvSpPr>
        <p:spPr/>
        <p:txBody>
          <a:bodyPr/>
          <a:lstStyle/>
          <a:p>
            <a:r>
              <a:rPr lang="es-ES" dirty="0"/>
              <a:t>Comunicación Móvil</a:t>
            </a:r>
            <a:endParaRPr lang="es-MX" dirty="0"/>
          </a:p>
        </p:txBody>
      </p:sp>
      <p:pic>
        <p:nvPicPr>
          <p:cNvPr id="5" name="Marcador de contenido 4" descr="Diagrama&#10;&#10;El contenido generado por IA puede ser incorrecto.">
            <a:extLst>
              <a:ext uri="{FF2B5EF4-FFF2-40B4-BE49-F238E27FC236}">
                <a16:creationId xmlns:a16="http://schemas.microsoft.com/office/drawing/2014/main" id="{188491CA-7604-513B-D31A-8DC4E0BBD8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8757" y="1396364"/>
            <a:ext cx="7237045" cy="5096511"/>
          </a:xfrm>
        </p:spPr>
      </p:pic>
    </p:spTree>
    <p:extLst>
      <p:ext uri="{BB962C8B-B14F-4D97-AF65-F5344CB8AC3E}">
        <p14:creationId xmlns:p14="http://schemas.microsoft.com/office/powerpoint/2010/main" val="3460452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7D53881C-AA68-F3BE-8125-06E9E20638CF}"/>
              </a:ext>
            </a:extLst>
          </p:cNvPr>
          <p:cNvSpPr>
            <a:spLocks noGrp="1"/>
          </p:cNvSpPr>
          <p:nvPr>
            <p:ph type="title"/>
          </p:nvPr>
        </p:nvSpPr>
        <p:spPr>
          <a:xfrm>
            <a:off x="1198182" y="559813"/>
            <a:ext cx="10246090" cy="1471193"/>
          </a:xfrm>
        </p:spPr>
        <p:txBody>
          <a:bodyPr>
            <a:normAutofit/>
          </a:bodyPr>
          <a:lstStyle/>
          <a:p>
            <a:r>
              <a:rPr lang="es-ES" dirty="0"/>
              <a:t>¿Qué es 5G?</a:t>
            </a:r>
            <a:endParaRPr lang="es-MX" dirty="0"/>
          </a:p>
        </p:txBody>
      </p:sp>
      <p:sp>
        <p:nvSpPr>
          <p:cNvPr id="3" name="Marcador de contenido 2">
            <a:extLst>
              <a:ext uri="{FF2B5EF4-FFF2-40B4-BE49-F238E27FC236}">
                <a16:creationId xmlns:a16="http://schemas.microsoft.com/office/drawing/2014/main" id="{10C91B5B-8A35-F166-FFCB-29891DA55327}"/>
              </a:ext>
            </a:extLst>
          </p:cNvPr>
          <p:cNvSpPr>
            <a:spLocks noGrp="1"/>
          </p:cNvSpPr>
          <p:nvPr>
            <p:ph idx="1"/>
          </p:nvPr>
        </p:nvSpPr>
        <p:spPr>
          <a:xfrm>
            <a:off x="1185756" y="2384474"/>
            <a:ext cx="4810872" cy="3728613"/>
          </a:xfrm>
        </p:spPr>
        <p:txBody>
          <a:bodyPr>
            <a:normAutofit/>
          </a:bodyPr>
          <a:lstStyle/>
          <a:p>
            <a:pPr>
              <a:lnSpc>
                <a:spcPct val="100000"/>
              </a:lnSpc>
            </a:pPr>
            <a:r>
              <a:rPr lang="es-ES" sz="1100" dirty="0"/>
              <a:t>Los sistemas de comunicación móviles han estado evolucionando a lo largo del tiempo para mejorar la eficiencia de la comunicación, transitando a nuevas generaciones aproximadamente cada 10 años.</a:t>
            </a:r>
          </a:p>
          <a:p>
            <a:pPr lvl="1">
              <a:lnSpc>
                <a:spcPct val="100000"/>
              </a:lnSpc>
            </a:pPr>
            <a:r>
              <a:rPr lang="es-ES" sz="1100" b="1" dirty="0"/>
              <a:t>1ra Generación (1G): </a:t>
            </a:r>
            <a:r>
              <a:rPr lang="es-ES" sz="1100" dirty="0"/>
              <a:t>Comunicación utilizando modulaciones análogas. Solamente comunicación por voz.</a:t>
            </a:r>
          </a:p>
          <a:p>
            <a:pPr lvl="1">
              <a:lnSpc>
                <a:spcPct val="100000"/>
              </a:lnSpc>
            </a:pPr>
            <a:r>
              <a:rPr lang="es-ES" sz="1100" b="1" dirty="0"/>
              <a:t>2da Generación (2G): </a:t>
            </a:r>
            <a:r>
              <a:rPr lang="es-ES" sz="1100" dirty="0"/>
              <a:t>Transición de análogo a digital, mejorando la eficiencia del espectro radioeléctrico. GSM fue introducido globalmente, aunque Japón utilizó un estándar diferente.</a:t>
            </a:r>
          </a:p>
          <a:p>
            <a:pPr lvl="1">
              <a:lnSpc>
                <a:spcPct val="100000"/>
              </a:lnSpc>
            </a:pPr>
            <a:r>
              <a:rPr lang="es-ES" sz="1100" b="1" dirty="0"/>
              <a:t>3ra Generación (3G): </a:t>
            </a:r>
            <a:r>
              <a:rPr lang="es-ES" sz="1100" dirty="0"/>
              <a:t>Se introduce W-CDMA, un estándar global conocido como 3GPP. Se mejoró el espectro radio eléctrico, comparado con 2G.</a:t>
            </a:r>
          </a:p>
          <a:p>
            <a:pPr lvl="1">
              <a:lnSpc>
                <a:spcPct val="100000"/>
              </a:lnSpc>
            </a:pPr>
            <a:r>
              <a:rPr lang="es-ES" sz="1100" b="1" dirty="0"/>
              <a:t>4ta Generación (4G): </a:t>
            </a:r>
            <a:r>
              <a:rPr lang="es-ES" sz="1100" dirty="0"/>
              <a:t>Fue introducido el LTE (Long </a:t>
            </a:r>
            <a:r>
              <a:rPr lang="es-ES" sz="1100" dirty="0" err="1"/>
              <a:t>Term</a:t>
            </a:r>
            <a:r>
              <a:rPr lang="es-ES" sz="1100" dirty="0"/>
              <a:t> </a:t>
            </a:r>
            <a:r>
              <a:rPr lang="es-ES" sz="1100" dirty="0" err="1"/>
              <a:t>Evolution</a:t>
            </a:r>
            <a:r>
              <a:rPr lang="es-ES" sz="1100" dirty="0"/>
              <a:t>) como un estándar de comunicación evolucionado de 3G. Se mejoró la eficiencia del espectro radio eléctrico.</a:t>
            </a:r>
          </a:p>
          <a:p>
            <a:pPr lvl="1">
              <a:lnSpc>
                <a:spcPct val="100000"/>
              </a:lnSpc>
            </a:pPr>
            <a:r>
              <a:rPr lang="es-ES" sz="1100" b="1" dirty="0"/>
              <a:t>5ta Generación (5G): </a:t>
            </a:r>
            <a:r>
              <a:rPr lang="es-ES" sz="1100" dirty="0"/>
              <a:t>Una evolución de LTE, se introdujo un estándar llamado NR (</a:t>
            </a:r>
            <a:r>
              <a:rPr lang="es-ES" sz="1100" dirty="0" err="1"/>
              <a:t>Nre</a:t>
            </a:r>
            <a:r>
              <a:rPr lang="es-ES" sz="1100" dirty="0"/>
              <a:t> Radio). No solamente se utiliza para voz y datos, sino que también para campos como el IoT y los autos autónomos.</a:t>
            </a:r>
          </a:p>
          <a:p>
            <a:pPr lvl="1">
              <a:lnSpc>
                <a:spcPct val="100000"/>
              </a:lnSpc>
            </a:pPr>
            <a:endParaRPr lang="es-MX" sz="1100" dirty="0"/>
          </a:p>
        </p:txBody>
      </p:sp>
      <p:pic>
        <p:nvPicPr>
          <p:cNvPr id="5" name="Imagen 4" descr="Una estrella de color negro&#10;&#10;El contenido generado por IA puede ser incorrecto.">
            <a:extLst>
              <a:ext uri="{FF2B5EF4-FFF2-40B4-BE49-F238E27FC236}">
                <a16:creationId xmlns:a16="http://schemas.microsoft.com/office/drawing/2014/main" id="{A4DFF073-028E-EEE6-7B3A-DA8A28CB4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2" y="2556267"/>
            <a:ext cx="4967270" cy="3305492"/>
          </a:xfrm>
          <a:prstGeom prst="rect">
            <a:avLst/>
          </a:prstGeom>
        </p:spPr>
      </p:pic>
      <p:grpSp>
        <p:nvGrpSpPr>
          <p:cNvPr id="24"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8693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DCEF30-ADD4-8A8A-1C0A-7FDDDAAA76FA}"/>
              </a:ext>
            </a:extLst>
          </p:cNvPr>
          <p:cNvSpPr>
            <a:spLocks noGrp="1"/>
          </p:cNvSpPr>
          <p:nvPr>
            <p:ph type="title"/>
          </p:nvPr>
        </p:nvSpPr>
        <p:spPr/>
        <p:txBody>
          <a:bodyPr/>
          <a:lstStyle/>
          <a:p>
            <a:r>
              <a:rPr lang="es-ES" dirty="0"/>
              <a:t>Características del 5G</a:t>
            </a:r>
            <a:endParaRPr lang="es-MX" dirty="0"/>
          </a:p>
        </p:txBody>
      </p:sp>
      <p:sp>
        <p:nvSpPr>
          <p:cNvPr id="3" name="Marcador de contenido 2">
            <a:extLst>
              <a:ext uri="{FF2B5EF4-FFF2-40B4-BE49-F238E27FC236}">
                <a16:creationId xmlns:a16="http://schemas.microsoft.com/office/drawing/2014/main" id="{583B64D8-0B45-B040-C985-F11601E6BD29}"/>
              </a:ext>
            </a:extLst>
          </p:cNvPr>
          <p:cNvSpPr>
            <a:spLocks noGrp="1"/>
          </p:cNvSpPr>
          <p:nvPr>
            <p:ph idx="1"/>
          </p:nvPr>
        </p:nvSpPr>
        <p:spPr/>
        <p:txBody>
          <a:bodyPr>
            <a:normAutofit fontScale="92500" lnSpcReduction="10000"/>
          </a:bodyPr>
          <a:lstStyle/>
          <a:p>
            <a:r>
              <a:rPr lang="es-ES" dirty="0"/>
              <a:t>Velocidad alta y larga capacidad</a:t>
            </a:r>
          </a:p>
          <a:p>
            <a:pPr lvl="1"/>
            <a:r>
              <a:rPr lang="es-ES" dirty="0"/>
              <a:t>Velocidades de bajadade10 a 20 Gbps</a:t>
            </a:r>
          </a:p>
          <a:p>
            <a:pPr lvl="1"/>
            <a:r>
              <a:rPr lang="es-ES" dirty="0"/>
              <a:t>Habilidad para soportar transmisiones de video de 4K y 8K</a:t>
            </a:r>
          </a:p>
          <a:p>
            <a:r>
              <a:rPr lang="es-ES" dirty="0"/>
              <a:t>Latencia ultra baja</a:t>
            </a:r>
          </a:p>
          <a:p>
            <a:pPr lvl="1"/>
            <a:r>
              <a:rPr lang="es-ES" dirty="0"/>
              <a:t>Capacidad de comunicación en tiempo real</a:t>
            </a:r>
          </a:p>
          <a:p>
            <a:pPr lvl="1"/>
            <a:r>
              <a:rPr lang="es-ES" dirty="0"/>
              <a:t>Se puede utilizar en campos como control remoto de robots y autos autónomos</a:t>
            </a:r>
          </a:p>
          <a:p>
            <a:r>
              <a:rPr lang="es-ES" dirty="0"/>
              <a:t>Conexiones simultáneas masivas</a:t>
            </a:r>
          </a:p>
          <a:p>
            <a:pPr lvl="1"/>
            <a:r>
              <a:rPr lang="es-ES" dirty="0"/>
              <a:t>Capacidad de conectar un gran número de dispositivos </a:t>
            </a:r>
            <a:r>
              <a:rPr lang="es-ES" dirty="0" err="1"/>
              <a:t>simultánemente</a:t>
            </a:r>
            <a:endParaRPr lang="es-ES" dirty="0"/>
          </a:p>
          <a:p>
            <a:pPr lvl="1"/>
            <a:r>
              <a:rPr lang="es-ES" dirty="0"/>
              <a:t>Dispositivos IoT se pueden conectar, no solamente smartphones</a:t>
            </a:r>
          </a:p>
        </p:txBody>
      </p:sp>
    </p:spTree>
    <p:extLst>
      <p:ext uri="{BB962C8B-B14F-4D97-AF65-F5344CB8AC3E}">
        <p14:creationId xmlns:p14="http://schemas.microsoft.com/office/powerpoint/2010/main" val="3798212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EE5C69-DA81-6307-B8A7-1069193FDCA6}"/>
              </a:ext>
            </a:extLst>
          </p:cNvPr>
          <p:cNvSpPr>
            <a:spLocks noGrp="1"/>
          </p:cNvSpPr>
          <p:nvPr>
            <p:ph type="title"/>
          </p:nvPr>
        </p:nvSpPr>
        <p:spPr/>
        <p:txBody>
          <a:bodyPr/>
          <a:lstStyle/>
          <a:p>
            <a:r>
              <a:rPr lang="es-ES" dirty="0"/>
              <a:t>Comparaciones</a:t>
            </a:r>
            <a:endParaRPr lang="es-MX" dirty="0"/>
          </a:p>
        </p:txBody>
      </p:sp>
      <p:pic>
        <p:nvPicPr>
          <p:cNvPr id="5" name="Marcador de contenido 4">
            <a:extLst>
              <a:ext uri="{FF2B5EF4-FFF2-40B4-BE49-F238E27FC236}">
                <a16:creationId xmlns:a16="http://schemas.microsoft.com/office/drawing/2014/main" id="{38B821AA-EF59-F8DE-268D-D8384DDE2B58}"/>
              </a:ext>
            </a:extLst>
          </p:cNvPr>
          <p:cNvPicPr>
            <a:picLocks noGrp="1" noChangeAspect="1"/>
          </p:cNvPicPr>
          <p:nvPr>
            <p:ph idx="1"/>
          </p:nvPr>
        </p:nvPicPr>
        <p:blipFill>
          <a:blip r:embed="rId2"/>
          <a:stretch>
            <a:fillRect/>
          </a:stretch>
        </p:blipFill>
        <p:spPr>
          <a:xfrm>
            <a:off x="1312429" y="2049502"/>
            <a:ext cx="10041371" cy="3784137"/>
          </a:xfrm>
          <a:prstGeom prst="rect">
            <a:avLst/>
          </a:prstGeom>
        </p:spPr>
      </p:pic>
    </p:spTree>
    <p:extLst>
      <p:ext uri="{BB962C8B-B14F-4D97-AF65-F5344CB8AC3E}">
        <p14:creationId xmlns:p14="http://schemas.microsoft.com/office/powerpoint/2010/main" val="3369152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E9E4AD-75FE-10AA-226E-95F40C03AF23}"/>
              </a:ext>
            </a:extLst>
          </p:cNvPr>
          <p:cNvSpPr>
            <a:spLocks noGrp="1"/>
          </p:cNvSpPr>
          <p:nvPr>
            <p:ph type="title"/>
          </p:nvPr>
        </p:nvSpPr>
        <p:spPr/>
        <p:txBody>
          <a:bodyPr/>
          <a:lstStyle/>
          <a:p>
            <a:r>
              <a:rPr lang="es-ES" dirty="0"/>
              <a:t>Frecuencias y Ancho de Banda en 5G</a:t>
            </a:r>
            <a:endParaRPr lang="es-MX" dirty="0"/>
          </a:p>
        </p:txBody>
      </p:sp>
      <p:pic>
        <p:nvPicPr>
          <p:cNvPr id="7" name="Marcador de contenido 6">
            <a:extLst>
              <a:ext uri="{FF2B5EF4-FFF2-40B4-BE49-F238E27FC236}">
                <a16:creationId xmlns:a16="http://schemas.microsoft.com/office/drawing/2014/main" id="{CA10EDA4-9090-F83E-58D2-3E17AC15BC6C}"/>
              </a:ext>
            </a:extLst>
          </p:cNvPr>
          <p:cNvPicPr>
            <a:picLocks noGrp="1" noChangeAspect="1"/>
          </p:cNvPicPr>
          <p:nvPr>
            <p:ph idx="1"/>
          </p:nvPr>
        </p:nvPicPr>
        <p:blipFill>
          <a:blip r:embed="rId2"/>
          <a:stretch>
            <a:fillRect/>
          </a:stretch>
        </p:blipFill>
        <p:spPr>
          <a:xfrm>
            <a:off x="1276132" y="2697685"/>
            <a:ext cx="9639736" cy="2023812"/>
          </a:xfrm>
          <a:prstGeom prst="rect">
            <a:avLst/>
          </a:prstGeom>
        </p:spPr>
      </p:pic>
    </p:spTree>
    <p:extLst>
      <p:ext uri="{BB962C8B-B14F-4D97-AF65-F5344CB8AC3E}">
        <p14:creationId xmlns:p14="http://schemas.microsoft.com/office/powerpoint/2010/main" val="19791911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 name="Top left">
            <a:extLst>
              <a:ext uri="{FF2B5EF4-FFF2-40B4-BE49-F238E27FC236}">
                <a16:creationId xmlns:a16="http://schemas.microsoft.com/office/drawing/2014/main" id="{6B72B514-4AB8-43DF-84D4-951DBF368C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9" name="Freeform: Shape 14">
              <a:extLst>
                <a:ext uri="{FF2B5EF4-FFF2-40B4-BE49-F238E27FC236}">
                  <a16:creationId xmlns:a16="http://schemas.microsoft.com/office/drawing/2014/main" id="{C18CBCFF-BD6B-4455-9B70-EFE805CA2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Freeform: Shape 15">
              <a:extLst>
                <a:ext uri="{FF2B5EF4-FFF2-40B4-BE49-F238E27FC236}">
                  <a16:creationId xmlns:a16="http://schemas.microsoft.com/office/drawing/2014/main" id="{8C930A72-C529-4D5D-B460-A5A5375F9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16">
              <a:extLst>
                <a:ext uri="{FF2B5EF4-FFF2-40B4-BE49-F238E27FC236}">
                  <a16:creationId xmlns:a16="http://schemas.microsoft.com/office/drawing/2014/main" id="{792FE3B2-9E8F-4022-93E8-BAAD0D50B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17">
              <a:extLst>
                <a:ext uri="{FF2B5EF4-FFF2-40B4-BE49-F238E27FC236}">
                  <a16:creationId xmlns:a16="http://schemas.microsoft.com/office/drawing/2014/main" id="{5F85196A-D084-4219-B329-E5A7032CF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18">
              <a:extLst>
                <a:ext uri="{FF2B5EF4-FFF2-40B4-BE49-F238E27FC236}">
                  <a16:creationId xmlns:a16="http://schemas.microsoft.com/office/drawing/2014/main" id="{B8174307-CBF0-4926-99C3-3072804B3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19">
              <a:extLst>
                <a:ext uri="{FF2B5EF4-FFF2-40B4-BE49-F238E27FC236}">
                  <a16:creationId xmlns:a16="http://schemas.microsoft.com/office/drawing/2014/main" id="{63DDE618-1CD3-4BE5-8742-5D51BBF30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20">
              <a:extLst>
                <a:ext uri="{FF2B5EF4-FFF2-40B4-BE49-F238E27FC236}">
                  <a16:creationId xmlns:a16="http://schemas.microsoft.com/office/drawing/2014/main" id="{8D73DBA2-8AAA-4F85-81B5-99B96A471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21">
              <a:extLst>
                <a:ext uri="{FF2B5EF4-FFF2-40B4-BE49-F238E27FC236}">
                  <a16:creationId xmlns:a16="http://schemas.microsoft.com/office/drawing/2014/main" id="{BA346AE2-9E14-4CFB-8DD3-0B1633621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2956FB37-FBA9-62B5-3945-0B880CB74E7A}"/>
              </a:ext>
            </a:extLst>
          </p:cNvPr>
          <p:cNvSpPr>
            <a:spLocks noGrp="1"/>
          </p:cNvSpPr>
          <p:nvPr>
            <p:ph type="title"/>
          </p:nvPr>
        </p:nvSpPr>
        <p:spPr>
          <a:xfrm>
            <a:off x="1198182" y="559813"/>
            <a:ext cx="5605358" cy="1664573"/>
          </a:xfrm>
        </p:spPr>
        <p:txBody>
          <a:bodyPr>
            <a:normAutofit/>
          </a:bodyPr>
          <a:lstStyle/>
          <a:p>
            <a:r>
              <a:rPr lang="es-ES" dirty="0"/>
              <a:t>Método de Comunicación en 5G</a:t>
            </a:r>
            <a:endParaRPr lang="es-MX" dirty="0"/>
          </a:p>
        </p:txBody>
      </p:sp>
      <p:sp>
        <p:nvSpPr>
          <p:cNvPr id="3" name="Marcador de contenido 2">
            <a:extLst>
              <a:ext uri="{FF2B5EF4-FFF2-40B4-BE49-F238E27FC236}">
                <a16:creationId xmlns:a16="http://schemas.microsoft.com/office/drawing/2014/main" id="{A006E7FC-23FE-5118-6876-7C3CCAA0270D}"/>
              </a:ext>
            </a:extLst>
          </p:cNvPr>
          <p:cNvSpPr>
            <a:spLocks noGrp="1"/>
          </p:cNvSpPr>
          <p:nvPr>
            <p:ph idx="1"/>
          </p:nvPr>
        </p:nvSpPr>
        <p:spPr>
          <a:xfrm>
            <a:off x="1185755" y="2384474"/>
            <a:ext cx="5604997" cy="3728613"/>
          </a:xfrm>
        </p:spPr>
        <p:txBody>
          <a:bodyPr>
            <a:normAutofit/>
          </a:bodyPr>
          <a:lstStyle/>
          <a:p>
            <a:r>
              <a:rPr lang="es-ES" sz="1800"/>
              <a:t>Existen dos tipos de métodos de comunicación en las comunicaciones inalámbricas, TDD (Time Division Duplex) y FDD (Frequency Division Duplex). 5G utiliza TDD</a:t>
            </a:r>
            <a:endParaRPr lang="es-MX" sz="1800"/>
          </a:p>
        </p:txBody>
      </p:sp>
      <p:grpSp>
        <p:nvGrpSpPr>
          <p:cNvPr id="47" name="Bottom Right">
            <a:extLst>
              <a:ext uri="{FF2B5EF4-FFF2-40B4-BE49-F238E27FC236}">
                <a16:creationId xmlns:a16="http://schemas.microsoft.com/office/drawing/2014/main" id="{DD2E06CA-048F-403F-AD47-B098C0A25D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8" name="Freeform: Shape 24">
              <a:extLst>
                <a:ext uri="{FF2B5EF4-FFF2-40B4-BE49-F238E27FC236}">
                  <a16:creationId xmlns:a16="http://schemas.microsoft.com/office/drawing/2014/main" id="{324E2410-B321-4174-8C27-7749F2A57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EE03354E-6E8A-4926-8545-B6B873F1F2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 name="Freeform: Shape 27">
                <a:extLst>
                  <a:ext uri="{FF2B5EF4-FFF2-40B4-BE49-F238E27FC236}">
                    <a16:creationId xmlns:a16="http://schemas.microsoft.com/office/drawing/2014/main" id="{5BBCAC88-02AA-4773-A48A-D144EA52E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28">
                <a:extLst>
                  <a:ext uri="{FF2B5EF4-FFF2-40B4-BE49-F238E27FC236}">
                    <a16:creationId xmlns:a16="http://schemas.microsoft.com/office/drawing/2014/main" id="{6C51D753-137C-455D-97D4-ACCB464D9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29">
                <a:extLst>
                  <a:ext uri="{FF2B5EF4-FFF2-40B4-BE49-F238E27FC236}">
                    <a16:creationId xmlns:a16="http://schemas.microsoft.com/office/drawing/2014/main" id="{02ABCEE4-D638-4555-AC4A-7E190462F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30">
                <a:extLst>
                  <a:ext uri="{FF2B5EF4-FFF2-40B4-BE49-F238E27FC236}">
                    <a16:creationId xmlns:a16="http://schemas.microsoft.com/office/drawing/2014/main" id="{2F383AB0-7670-4584-8F01-4324D54BB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31">
                <a:extLst>
                  <a:ext uri="{FF2B5EF4-FFF2-40B4-BE49-F238E27FC236}">
                    <a16:creationId xmlns:a16="http://schemas.microsoft.com/office/drawing/2014/main" id="{4CD1567B-7D6D-497B-8CA8-14D96E010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32">
                <a:extLst>
                  <a:ext uri="{FF2B5EF4-FFF2-40B4-BE49-F238E27FC236}">
                    <a16:creationId xmlns:a16="http://schemas.microsoft.com/office/drawing/2014/main" id="{CF3C4A9D-7E63-4D24-B697-23D58B316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33">
                <a:extLst>
                  <a:ext uri="{FF2B5EF4-FFF2-40B4-BE49-F238E27FC236}">
                    <a16:creationId xmlns:a16="http://schemas.microsoft.com/office/drawing/2014/main" id="{315D2559-8BE6-439C-83F0-CE5BF53C9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26">
              <a:extLst>
                <a:ext uri="{FF2B5EF4-FFF2-40B4-BE49-F238E27FC236}">
                  <a16:creationId xmlns:a16="http://schemas.microsoft.com/office/drawing/2014/main" id="{0A374A4F-696B-4911-BE1B-B180D09A1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Imagen 6">
            <a:extLst>
              <a:ext uri="{FF2B5EF4-FFF2-40B4-BE49-F238E27FC236}">
                <a16:creationId xmlns:a16="http://schemas.microsoft.com/office/drawing/2014/main" id="{7BCBE23B-0E4E-FCB2-2457-9F50A084C7EB}"/>
              </a:ext>
            </a:extLst>
          </p:cNvPr>
          <p:cNvPicPr>
            <a:picLocks noChangeAspect="1"/>
          </p:cNvPicPr>
          <p:nvPr/>
        </p:nvPicPr>
        <p:blipFill>
          <a:blip r:embed="rId2"/>
          <a:stretch>
            <a:fillRect/>
          </a:stretch>
        </p:blipFill>
        <p:spPr>
          <a:xfrm>
            <a:off x="4128196" y="4037436"/>
            <a:ext cx="5969890" cy="2397320"/>
          </a:xfrm>
          <a:prstGeom prst="rect">
            <a:avLst/>
          </a:prstGeom>
        </p:spPr>
      </p:pic>
    </p:spTree>
    <p:extLst>
      <p:ext uri="{BB962C8B-B14F-4D97-AF65-F5344CB8AC3E}">
        <p14:creationId xmlns:p14="http://schemas.microsoft.com/office/powerpoint/2010/main" val="2035090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0B4BE8BD-8F6B-32C1-C435-E17DD7A89F26}"/>
              </a:ext>
            </a:extLst>
          </p:cNvPr>
          <p:cNvSpPr>
            <a:spLocks noGrp="1"/>
          </p:cNvSpPr>
          <p:nvPr>
            <p:ph type="title"/>
          </p:nvPr>
        </p:nvSpPr>
        <p:spPr>
          <a:xfrm>
            <a:off x="1198181" y="168425"/>
            <a:ext cx="4795282" cy="2091782"/>
          </a:xfrm>
        </p:spPr>
        <p:txBody>
          <a:bodyPr anchor="ctr">
            <a:normAutofit/>
          </a:bodyPr>
          <a:lstStyle/>
          <a:p>
            <a:r>
              <a:rPr lang="es-ES" dirty="0"/>
              <a:t>Configuración de la 5G</a:t>
            </a:r>
            <a:endParaRPr lang="es-MX" dirty="0"/>
          </a:p>
        </p:txBody>
      </p:sp>
      <p:sp>
        <p:nvSpPr>
          <p:cNvPr id="3" name="Marcador de contenido 2">
            <a:extLst>
              <a:ext uri="{FF2B5EF4-FFF2-40B4-BE49-F238E27FC236}">
                <a16:creationId xmlns:a16="http://schemas.microsoft.com/office/drawing/2014/main" id="{840A1A5C-D7D6-44CD-5F50-BAFB77C0DCA0}"/>
              </a:ext>
            </a:extLst>
          </p:cNvPr>
          <p:cNvSpPr>
            <a:spLocks noGrp="1"/>
          </p:cNvSpPr>
          <p:nvPr>
            <p:ph idx="1"/>
          </p:nvPr>
        </p:nvSpPr>
        <p:spPr>
          <a:xfrm>
            <a:off x="6195372" y="169025"/>
            <a:ext cx="4977905" cy="2091182"/>
          </a:xfrm>
        </p:spPr>
        <p:txBody>
          <a:bodyPr anchor="ctr">
            <a:normAutofit/>
          </a:bodyPr>
          <a:lstStyle/>
          <a:p>
            <a:pPr>
              <a:lnSpc>
                <a:spcPct val="100000"/>
              </a:lnSpc>
            </a:pPr>
            <a:r>
              <a:rPr lang="es-ES" sz="1400"/>
              <a:t>UE: User Equipment</a:t>
            </a:r>
          </a:p>
          <a:p>
            <a:pPr>
              <a:lnSpc>
                <a:spcPct val="100000"/>
              </a:lnSpc>
            </a:pPr>
            <a:r>
              <a:rPr lang="es-ES" sz="1400"/>
              <a:t>gNB: gNodeB</a:t>
            </a:r>
          </a:p>
          <a:p>
            <a:pPr>
              <a:lnSpc>
                <a:spcPct val="100000"/>
              </a:lnSpc>
            </a:pPr>
            <a:r>
              <a:rPr lang="es-ES" sz="1400"/>
              <a:t>RU: Radio Unit</a:t>
            </a:r>
          </a:p>
          <a:p>
            <a:pPr>
              <a:lnSpc>
                <a:spcPct val="100000"/>
              </a:lnSpc>
            </a:pPr>
            <a:r>
              <a:rPr lang="es-ES" sz="1400"/>
              <a:t>BBU: Base Band Unit</a:t>
            </a:r>
          </a:p>
          <a:p>
            <a:pPr>
              <a:lnSpc>
                <a:spcPct val="100000"/>
              </a:lnSpc>
            </a:pPr>
            <a:r>
              <a:rPr lang="es-ES" sz="1400"/>
              <a:t>5GC: 5G Core</a:t>
            </a:r>
          </a:p>
          <a:p>
            <a:pPr>
              <a:lnSpc>
                <a:spcPct val="100000"/>
              </a:lnSpc>
            </a:pPr>
            <a:r>
              <a:rPr lang="es-ES" sz="1400"/>
              <a:t>RAN: Radio Access Network</a:t>
            </a:r>
            <a:endParaRPr lang="es-MX" sz="1400"/>
          </a:p>
        </p:txBody>
      </p:sp>
      <p:pic>
        <p:nvPicPr>
          <p:cNvPr id="7" name="Imagen 6">
            <a:extLst>
              <a:ext uri="{FF2B5EF4-FFF2-40B4-BE49-F238E27FC236}">
                <a16:creationId xmlns:a16="http://schemas.microsoft.com/office/drawing/2014/main" id="{D6264756-8D7B-4C8E-4DCA-909383FFCE37}"/>
              </a:ext>
            </a:extLst>
          </p:cNvPr>
          <p:cNvPicPr>
            <a:picLocks noChangeAspect="1"/>
          </p:cNvPicPr>
          <p:nvPr/>
        </p:nvPicPr>
        <p:blipFill>
          <a:blip r:embed="rId2"/>
          <a:stretch>
            <a:fillRect/>
          </a:stretch>
        </p:blipFill>
        <p:spPr>
          <a:xfrm>
            <a:off x="862903" y="2697718"/>
            <a:ext cx="10515600" cy="3601592"/>
          </a:xfrm>
          <a:prstGeom prst="rect">
            <a:avLst/>
          </a:prstGeom>
        </p:spPr>
      </p:pic>
      <p:grpSp>
        <p:nvGrpSpPr>
          <p:cNvPr id="26"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 name="Freeform: Shape 26">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971454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9D5E7A20-5745-81F8-AD2C-E6E172BBA1B1}"/>
              </a:ext>
            </a:extLst>
          </p:cNvPr>
          <p:cNvSpPr>
            <a:spLocks noGrp="1"/>
          </p:cNvSpPr>
          <p:nvPr>
            <p:ph type="title"/>
          </p:nvPr>
        </p:nvSpPr>
        <p:spPr>
          <a:xfrm>
            <a:off x="1198182" y="559813"/>
            <a:ext cx="10246090" cy="1471193"/>
          </a:xfrm>
        </p:spPr>
        <p:txBody>
          <a:bodyPr>
            <a:normAutofit/>
          </a:bodyPr>
          <a:lstStyle/>
          <a:p>
            <a:r>
              <a:rPr lang="es-ES" dirty="0" err="1"/>
              <a:t>gNodeB</a:t>
            </a:r>
            <a:endParaRPr lang="es-MX" dirty="0"/>
          </a:p>
        </p:txBody>
      </p:sp>
      <p:sp>
        <p:nvSpPr>
          <p:cNvPr id="3" name="Marcador de contenido 2">
            <a:extLst>
              <a:ext uri="{FF2B5EF4-FFF2-40B4-BE49-F238E27FC236}">
                <a16:creationId xmlns:a16="http://schemas.microsoft.com/office/drawing/2014/main" id="{3038C6A2-9E9E-F621-E612-D0A974F46DDC}"/>
              </a:ext>
            </a:extLst>
          </p:cNvPr>
          <p:cNvSpPr>
            <a:spLocks noGrp="1"/>
          </p:cNvSpPr>
          <p:nvPr>
            <p:ph idx="1"/>
          </p:nvPr>
        </p:nvSpPr>
        <p:spPr>
          <a:xfrm>
            <a:off x="1185756" y="2384474"/>
            <a:ext cx="4810872" cy="3728613"/>
          </a:xfrm>
        </p:spPr>
        <p:txBody>
          <a:bodyPr>
            <a:normAutofit/>
          </a:bodyPr>
          <a:lstStyle/>
          <a:p>
            <a:r>
              <a:rPr lang="es-ES" sz="1800"/>
              <a:t>Radio Unit (RU)</a:t>
            </a:r>
          </a:p>
          <a:p>
            <a:r>
              <a:rPr lang="es-ES" sz="1800"/>
              <a:t>Base Band Unit (BBU)</a:t>
            </a:r>
          </a:p>
          <a:p>
            <a:pPr lvl="1"/>
            <a:r>
              <a:rPr lang="es-ES" sz="1800"/>
              <a:t>Distributed Unit (DU)</a:t>
            </a:r>
          </a:p>
          <a:p>
            <a:pPr lvl="1"/>
            <a:r>
              <a:rPr lang="es-ES" sz="1800"/>
              <a:t>Central Unit (CU)</a:t>
            </a:r>
            <a:endParaRPr lang="es-MX" sz="1800"/>
          </a:p>
        </p:txBody>
      </p:sp>
      <p:pic>
        <p:nvPicPr>
          <p:cNvPr id="5" name="Imagen 4">
            <a:extLst>
              <a:ext uri="{FF2B5EF4-FFF2-40B4-BE49-F238E27FC236}">
                <a16:creationId xmlns:a16="http://schemas.microsoft.com/office/drawing/2014/main" id="{11678714-9C61-ADAC-0B0C-704989DC85E6}"/>
              </a:ext>
            </a:extLst>
          </p:cNvPr>
          <p:cNvPicPr>
            <a:picLocks noChangeAspect="1"/>
          </p:cNvPicPr>
          <p:nvPr/>
        </p:nvPicPr>
        <p:blipFill>
          <a:blip r:embed="rId2"/>
          <a:stretch>
            <a:fillRect/>
          </a:stretch>
        </p:blipFill>
        <p:spPr>
          <a:xfrm>
            <a:off x="7483597" y="2304938"/>
            <a:ext cx="2954079" cy="3808150"/>
          </a:xfrm>
          <a:prstGeom prst="rect">
            <a:avLst/>
          </a:prstGeom>
        </p:spPr>
      </p:pic>
      <p:grpSp>
        <p:nvGrpSpPr>
          <p:cNvPr id="24"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3229923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 name="Top left">
            <a:extLst>
              <a:ext uri="{FF2B5EF4-FFF2-40B4-BE49-F238E27FC236}">
                <a16:creationId xmlns:a16="http://schemas.microsoft.com/office/drawing/2014/main" id="{F91F4035-959D-40EA-9ED3-54D7D9F4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9" name="Freeform: Shape 14">
              <a:extLst>
                <a:ext uri="{FF2B5EF4-FFF2-40B4-BE49-F238E27FC236}">
                  <a16:creationId xmlns:a16="http://schemas.microsoft.com/office/drawing/2014/main" id="{C045E2AF-1845-4545-A9FF-7D3216584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Freeform: Shape 15">
              <a:extLst>
                <a:ext uri="{FF2B5EF4-FFF2-40B4-BE49-F238E27FC236}">
                  <a16:creationId xmlns:a16="http://schemas.microsoft.com/office/drawing/2014/main" id="{5BE7A2A2-15E6-4A15-B530-5E032A5FF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16">
              <a:extLst>
                <a:ext uri="{FF2B5EF4-FFF2-40B4-BE49-F238E27FC236}">
                  <a16:creationId xmlns:a16="http://schemas.microsoft.com/office/drawing/2014/main" id="{63B03F4F-8EDD-464C-81E1-C164C24659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17">
              <a:extLst>
                <a:ext uri="{FF2B5EF4-FFF2-40B4-BE49-F238E27FC236}">
                  <a16:creationId xmlns:a16="http://schemas.microsoft.com/office/drawing/2014/main" id="{28F01ECD-47F6-44CD-B4AB-0FBD815247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18">
              <a:extLst>
                <a:ext uri="{FF2B5EF4-FFF2-40B4-BE49-F238E27FC236}">
                  <a16:creationId xmlns:a16="http://schemas.microsoft.com/office/drawing/2014/main" id="{A10932A3-4E58-4C01-9A56-C81D17B10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19">
              <a:extLst>
                <a:ext uri="{FF2B5EF4-FFF2-40B4-BE49-F238E27FC236}">
                  <a16:creationId xmlns:a16="http://schemas.microsoft.com/office/drawing/2014/main" id="{B85BB675-7BE0-4CA1-9AD5-ED4D025B2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20">
              <a:extLst>
                <a:ext uri="{FF2B5EF4-FFF2-40B4-BE49-F238E27FC236}">
                  <a16:creationId xmlns:a16="http://schemas.microsoft.com/office/drawing/2014/main" id="{1BF42C07-1CBF-40FB-9E81-0F5B3214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21">
              <a:extLst>
                <a:ext uri="{FF2B5EF4-FFF2-40B4-BE49-F238E27FC236}">
                  <a16:creationId xmlns:a16="http://schemas.microsoft.com/office/drawing/2014/main" id="{4D2ED55B-6CCB-4D83-829D-7A094A260A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95491D3A-BFB5-C9BB-4C26-FC9914DAE90C}"/>
              </a:ext>
            </a:extLst>
          </p:cNvPr>
          <p:cNvSpPr>
            <a:spLocks noGrp="1"/>
          </p:cNvSpPr>
          <p:nvPr>
            <p:ph type="title"/>
          </p:nvPr>
        </p:nvSpPr>
        <p:spPr>
          <a:xfrm>
            <a:off x="1198182" y="559813"/>
            <a:ext cx="10246090" cy="1471193"/>
          </a:xfrm>
        </p:spPr>
        <p:txBody>
          <a:bodyPr>
            <a:normAutofit/>
          </a:bodyPr>
          <a:lstStyle/>
          <a:p>
            <a:r>
              <a:rPr lang="es-ES" dirty="0"/>
              <a:t>5GC</a:t>
            </a:r>
            <a:endParaRPr lang="es-MX" dirty="0"/>
          </a:p>
        </p:txBody>
      </p:sp>
      <p:pic>
        <p:nvPicPr>
          <p:cNvPr id="5" name="Imagen 4">
            <a:extLst>
              <a:ext uri="{FF2B5EF4-FFF2-40B4-BE49-F238E27FC236}">
                <a16:creationId xmlns:a16="http://schemas.microsoft.com/office/drawing/2014/main" id="{12F9CB06-61C2-380B-1743-7549D6A78BEC}"/>
              </a:ext>
            </a:extLst>
          </p:cNvPr>
          <p:cNvPicPr>
            <a:picLocks noChangeAspect="1"/>
          </p:cNvPicPr>
          <p:nvPr/>
        </p:nvPicPr>
        <p:blipFill>
          <a:blip r:embed="rId2"/>
          <a:stretch>
            <a:fillRect/>
          </a:stretch>
        </p:blipFill>
        <p:spPr>
          <a:xfrm>
            <a:off x="1198182" y="2520141"/>
            <a:ext cx="4967270" cy="3377743"/>
          </a:xfrm>
          <a:prstGeom prst="rect">
            <a:avLst/>
          </a:prstGeom>
        </p:spPr>
      </p:pic>
      <p:grpSp>
        <p:nvGrpSpPr>
          <p:cNvPr id="47" name="Bottom Right">
            <a:extLst>
              <a:ext uri="{FF2B5EF4-FFF2-40B4-BE49-F238E27FC236}">
                <a16:creationId xmlns:a16="http://schemas.microsoft.com/office/drawing/2014/main" id="{F8C79A14-3318-47D6-94E0-D72F5E6F5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8" name="Freeform: Shape 24">
              <a:extLst>
                <a:ext uri="{FF2B5EF4-FFF2-40B4-BE49-F238E27FC236}">
                  <a16:creationId xmlns:a16="http://schemas.microsoft.com/office/drawing/2014/main" id="{6011FF69-E5EB-4D05-9167-FE7DA4CF1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9905169A-D272-4155-9E47-5703960833E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 name="Freeform: Shape 27">
                <a:extLst>
                  <a:ext uri="{FF2B5EF4-FFF2-40B4-BE49-F238E27FC236}">
                    <a16:creationId xmlns:a16="http://schemas.microsoft.com/office/drawing/2014/main" id="{A1116A2A-960D-43CF-8696-9D4FD7BD6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28">
                <a:extLst>
                  <a:ext uri="{FF2B5EF4-FFF2-40B4-BE49-F238E27FC236}">
                    <a16:creationId xmlns:a16="http://schemas.microsoft.com/office/drawing/2014/main" id="{31F80BC2-A486-4B4F-917D-CE7920E06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29">
                <a:extLst>
                  <a:ext uri="{FF2B5EF4-FFF2-40B4-BE49-F238E27FC236}">
                    <a16:creationId xmlns:a16="http://schemas.microsoft.com/office/drawing/2014/main" id="{898188E1-7424-46DB-AEAE-8392162B7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30">
                <a:extLst>
                  <a:ext uri="{FF2B5EF4-FFF2-40B4-BE49-F238E27FC236}">
                    <a16:creationId xmlns:a16="http://schemas.microsoft.com/office/drawing/2014/main" id="{64B6B101-6F39-41E0-99FA-32DDD9AFD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31">
                <a:extLst>
                  <a:ext uri="{FF2B5EF4-FFF2-40B4-BE49-F238E27FC236}">
                    <a16:creationId xmlns:a16="http://schemas.microsoft.com/office/drawing/2014/main" id="{55DA8B34-60DC-484F-A43B-470626EB6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32">
                <a:extLst>
                  <a:ext uri="{FF2B5EF4-FFF2-40B4-BE49-F238E27FC236}">
                    <a16:creationId xmlns:a16="http://schemas.microsoft.com/office/drawing/2014/main" id="{F51478F3-89B4-4150-9B1C-EDC4B61E2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33">
                <a:extLst>
                  <a:ext uri="{FF2B5EF4-FFF2-40B4-BE49-F238E27FC236}">
                    <a16:creationId xmlns:a16="http://schemas.microsoft.com/office/drawing/2014/main" id="{DC5B79A9-93A6-4C42-87F3-DC4DBA152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26">
              <a:extLst>
                <a:ext uri="{FF2B5EF4-FFF2-40B4-BE49-F238E27FC236}">
                  <a16:creationId xmlns:a16="http://schemas.microsoft.com/office/drawing/2014/main" id="{34B5EEC1-94B8-4DD2-B1B7-F7FF10989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8887C898-0A4A-01DA-FC95-CF0D4569AEE6}"/>
              </a:ext>
            </a:extLst>
          </p:cNvPr>
          <p:cNvSpPr>
            <a:spLocks noGrp="1"/>
          </p:cNvSpPr>
          <p:nvPr>
            <p:ph idx="1"/>
          </p:nvPr>
        </p:nvSpPr>
        <p:spPr>
          <a:xfrm>
            <a:off x="6477002" y="2304938"/>
            <a:ext cx="4967269" cy="3808150"/>
          </a:xfrm>
        </p:spPr>
        <p:txBody>
          <a:bodyPr>
            <a:normAutofit/>
          </a:bodyPr>
          <a:lstStyle/>
          <a:p>
            <a:r>
              <a:rPr lang="es-ES" sz="1800"/>
              <a:t>AMF: Access and Mobility Management Function</a:t>
            </a:r>
          </a:p>
          <a:p>
            <a:r>
              <a:rPr lang="es-ES" sz="1800"/>
              <a:t>SMF: Session Manegement Function</a:t>
            </a:r>
          </a:p>
          <a:p>
            <a:r>
              <a:rPr lang="es-ES" sz="1800"/>
              <a:t>UPF: User Plane Function</a:t>
            </a:r>
            <a:endParaRPr lang="es-MX" sz="1800"/>
          </a:p>
        </p:txBody>
      </p:sp>
    </p:spTree>
    <p:extLst>
      <p:ext uri="{BB962C8B-B14F-4D97-AF65-F5344CB8AC3E}">
        <p14:creationId xmlns:p14="http://schemas.microsoft.com/office/powerpoint/2010/main" val="4002236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Top Left">
            <a:extLst>
              <a:ext uri="{FF2B5EF4-FFF2-40B4-BE49-F238E27FC236}">
                <a16:creationId xmlns:a16="http://schemas.microsoft.com/office/drawing/2014/main" id="{6F410C21-CD43-45A5-A726-CF8B01FD88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13" name="Freeform: Shape 12">
              <a:extLst>
                <a:ext uri="{FF2B5EF4-FFF2-40B4-BE49-F238E27FC236}">
                  <a16:creationId xmlns:a16="http://schemas.microsoft.com/office/drawing/2014/main" id="{F030EA9A-BC9B-4A24-8288-BD332A6A4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4" name="Freeform: Shape 13">
              <a:extLst>
                <a:ext uri="{FF2B5EF4-FFF2-40B4-BE49-F238E27FC236}">
                  <a16:creationId xmlns:a16="http://schemas.microsoft.com/office/drawing/2014/main" id="{D2C02E7B-E3A7-4649-B0DF-7111FC4D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4A466D70-407D-4A6C-887C-F213B7662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AD419DCF-E52E-4774-921F-1A9E589C0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D56887A1-BF5F-455B-B3D0-A0FA7B7DD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376C740-196E-47D9-97DD-FA626C70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3A7BFC62-FABD-4718-9C08-C31EF1745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78C2B3B-42DE-4307-A7F5-3C51DD2D9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0C6FE7A-5F50-46A9-B473-A40F60CF9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6D2BF817-B70D-4687-9A70-09C0C6CF8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CFCAC004-4B7F-45C4-834A-116FD2D03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193C743-6F98-4322-B366-AD0353B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D3C2310-33DE-4B73-A297-67D5721A8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E78B8B6B-A236-4752-937C-83AF1C4EC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416B9790-C202-4F5D-8BEC-1305577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FE0884AE-BEEF-4D8B-B59B-1EFC91429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DC19431-34DB-4F62-A4D8-ED38ECCB9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5BF5735E-2BC7-4236-B830-616EBBBC7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32" name="Bottom Right">
            <a:extLst>
              <a:ext uri="{FF2B5EF4-FFF2-40B4-BE49-F238E27FC236}">
                <a16:creationId xmlns:a16="http://schemas.microsoft.com/office/drawing/2014/main" id="{83664CB5-2BA0-493E-BEC5-BACF868A1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3" name="Freeform: Shape 32">
              <a:extLst>
                <a:ext uri="{FF2B5EF4-FFF2-40B4-BE49-F238E27FC236}">
                  <a16:creationId xmlns:a16="http://schemas.microsoft.com/office/drawing/2014/main" id="{44DC3445-FC3D-4F90-BC75-AD8EDD18A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4" name="Graphic 157">
              <a:extLst>
                <a:ext uri="{FF2B5EF4-FFF2-40B4-BE49-F238E27FC236}">
                  <a16:creationId xmlns:a16="http://schemas.microsoft.com/office/drawing/2014/main" id="{70D6C503-0ABE-48A7-BA0B-D5A26B558B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6" name="Freeform: Shape 35">
                <a:extLst>
                  <a:ext uri="{FF2B5EF4-FFF2-40B4-BE49-F238E27FC236}">
                    <a16:creationId xmlns:a16="http://schemas.microsoft.com/office/drawing/2014/main" id="{6DEB1DC4-C3A0-4645-B456-02A9FFA2C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ECF4175-31D6-4A9B-87A4-4C2966749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508D2906-75CA-4435-A320-08EBBA06B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51B8B373-782A-4568-BDF3-093F398F1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707C3AD9-7FDD-480C-91FF-0D3A977DF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A8EF16B5-D539-41A0-9FDE-164CE88FE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92FFF8CB-E294-4944-A954-FC2866B25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5" name="Freeform: Shape 34">
              <a:extLst>
                <a:ext uri="{FF2B5EF4-FFF2-40B4-BE49-F238E27FC236}">
                  <a16:creationId xmlns:a16="http://schemas.microsoft.com/office/drawing/2014/main" id="{B2CD3167-A8E1-4652-8AFE-0E5D9A9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FBA18856-2443-8FCC-A0B5-A1D4A08E78F0}"/>
              </a:ext>
            </a:extLst>
          </p:cNvPr>
          <p:cNvSpPr>
            <a:spLocks noGrp="1"/>
          </p:cNvSpPr>
          <p:nvPr>
            <p:ph type="title"/>
          </p:nvPr>
        </p:nvSpPr>
        <p:spPr>
          <a:xfrm>
            <a:off x="1198181" y="559813"/>
            <a:ext cx="9988166" cy="2785797"/>
          </a:xfrm>
        </p:spPr>
        <p:txBody>
          <a:bodyPr anchor="b">
            <a:normAutofit/>
          </a:bodyPr>
          <a:lstStyle/>
          <a:p>
            <a:pPr algn="ctr"/>
            <a:r>
              <a:rPr lang="es-ES" sz="6000"/>
              <a:t>Cloud Computing</a:t>
            </a:r>
            <a:endParaRPr lang="es-MX" sz="6000"/>
          </a:p>
        </p:txBody>
      </p:sp>
      <p:sp>
        <p:nvSpPr>
          <p:cNvPr id="3" name="Marcador de contenido 2">
            <a:extLst>
              <a:ext uri="{FF2B5EF4-FFF2-40B4-BE49-F238E27FC236}">
                <a16:creationId xmlns:a16="http://schemas.microsoft.com/office/drawing/2014/main" id="{0247F0B6-BF4C-B22A-4158-1D7A41D5979B}"/>
              </a:ext>
            </a:extLst>
          </p:cNvPr>
          <p:cNvSpPr>
            <a:spLocks noGrp="1"/>
          </p:cNvSpPr>
          <p:nvPr>
            <p:ph idx="1"/>
          </p:nvPr>
        </p:nvSpPr>
        <p:spPr>
          <a:xfrm>
            <a:off x="2005091" y="3498856"/>
            <a:ext cx="8188033" cy="2614231"/>
          </a:xfrm>
        </p:spPr>
        <p:txBody>
          <a:bodyPr>
            <a:normAutofit/>
          </a:bodyPr>
          <a:lstStyle/>
          <a:p>
            <a:pPr algn="ctr"/>
            <a:r>
              <a:rPr lang="es-ES" sz="1800"/>
              <a:t>Es la disponibilidad de recursos de computación bajo demanda (como almacenamiento e infraestructura) como servicios a través de Internet. Elimina la necesidad de que las personas y las empresas gestionen sus propios recursos físicos y paguen solo por lo que utilicen.</a:t>
            </a:r>
            <a:endParaRPr lang="es-MX" sz="1800"/>
          </a:p>
        </p:txBody>
      </p:sp>
    </p:spTree>
    <p:extLst>
      <p:ext uri="{BB962C8B-B14F-4D97-AF65-F5344CB8AC3E}">
        <p14:creationId xmlns:p14="http://schemas.microsoft.com/office/powerpoint/2010/main" val="69230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55F578-0EA2-D781-11EC-9CD619BBE1E1}"/>
              </a:ext>
            </a:extLst>
          </p:cNvPr>
          <p:cNvSpPr>
            <a:spLocks noGrp="1"/>
          </p:cNvSpPr>
          <p:nvPr>
            <p:ph type="title"/>
          </p:nvPr>
        </p:nvSpPr>
        <p:spPr/>
        <p:txBody>
          <a:bodyPr/>
          <a:lstStyle/>
          <a:p>
            <a:r>
              <a:rPr lang="es-ES" dirty="0"/>
              <a:t>Asistencia</a:t>
            </a:r>
            <a:endParaRPr lang="es-MX" dirty="0"/>
          </a:p>
        </p:txBody>
      </p:sp>
      <p:sp>
        <p:nvSpPr>
          <p:cNvPr id="3" name="Marcador de contenido 2">
            <a:extLst>
              <a:ext uri="{FF2B5EF4-FFF2-40B4-BE49-F238E27FC236}">
                <a16:creationId xmlns:a16="http://schemas.microsoft.com/office/drawing/2014/main" id="{A2834CAE-F2FA-864A-D88B-391CB1AAF577}"/>
              </a:ext>
            </a:extLst>
          </p:cNvPr>
          <p:cNvSpPr>
            <a:spLocks noGrp="1"/>
          </p:cNvSpPr>
          <p:nvPr>
            <p:ph idx="1"/>
          </p:nvPr>
        </p:nvSpPr>
        <p:spPr/>
        <p:txBody>
          <a:bodyPr>
            <a:normAutofit fontScale="85000" lnSpcReduction="10000"/>
          </a:bodyPr>
          <a:lstStyle/>
          <a:p>
            <a:r>
              <a:rPr lang="es-ES" dirty="0"/>
              <a:t>El ingreso a clase es hasta máximo cinco minutos después de la hora de inicio: </a:t>
            </a:r>
            <a:r>
              <a:rPr lang="es-ES" b="1" dirty="0"/>
              <a:t>14:30 pm</a:t>
            </a:r>
          </a:p>
          <a:p>
            <a:r>
              <a:rPr lang="es-ES" dirty="0"/>
              <a:t>Los/las estudiantes tienen derecho a hacer uso de el equivalente al 20% de faltas (2 sesiones), las cuales pueden ser aprovechadas para casos de excepción como enfermedad, accidente o causas de fuerza mayor</a:t>
            </a:r>
          </a:p>
          <a:p>
            <a:r>
              <a:rPr lang="es-ES" dirty="0"/>
              <a:t>No se quitan faltas por ningún motivo. Quien no esté en clase, tendrá falta, quien llegue tarde no podrá entrar. Los retardos NO EXISTEN, una vez pasada la lista.</a:t>
            </a:r>
          </a:p>
          <a:p>
            <a:r>
              <a:rPr lang="es-ES" dirty="0"/>
              <a:t>Si un alumno se excede de faltas perderá el 10% de su evaluación final.</a:t>
            </a:r>
          </a:p>
          <a:p>
            <a:endParaRPr lang="es-MX" dirty="0"/>
          </a:p>
        </p:txBody>
      </p:sp>
    </p:spTree>
    <p:extLst>
      <p:ext uri="{BB962C8B-B14F-4D97-AF65-F5344CB8AC3E}">
        <p14:creationId xmlns:p14="http://schemas.microsoft.com/office/powerpoint/2010/main" val="962191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Top Left">
            <a:extLst>
              <a:ext uri="{FF2B5EF4-FFF2-40B4-BE49-F238E27FC236}">
                <a16:creationId xmlns:a16="http://schemas.microsoft.com/office/drawing/2014/main" id="{6F410C21-CD43-45A5-A726-CF8B01FD88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13" name="Freeform: Shape 12">
              <a:extLst>
                <a:ext uri="{FF2B5EF4-FFF2-40B4-BE49-F238E27FC236}">
                  <a16:creationId xmlns:a16="http://schemas.microsoft.com/office/drawing/2014/main" id="{F030EA9A-BC9B-4A24-8288-BD332A6A4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4" name="Freeform: Shape 13">
              <a:extLst>
                <a:ext uri="{FF2B5EF4-FFF2-40B4-BE49-F238E27FC236}">
                  <a16:creationId xmlns:a16="http://schemas.microsoft.com/office/drawing/2014/main" id="{D2C02E7B-E3A7-4649-B0DF-7111FC4D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4A466D70-407D-4A6C-887C-F213B7662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AD419DCF-E52E-4774-921F-1A9E589C0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D56887A1-BF5F-455B-B3D0-A0FA7B7DD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376C740-196E-47D9-97DD-FA626C70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3A7BFC62-FABD-4718-9C08-C31EF1745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78C2B3B-42DE-4307-A7F5-3C51DD2D9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0C6FE7A-5F50-46A9-B473-A40F60CF9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6D2BF817-B70D-4687-9A70-09C0C6CF8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CFCAC004-4B7F-45C4-834A-116FD2D03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193C743-6F98-4322-B366-AD0353B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D3C2310-33DE-4B73-A297-67D5721A8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E78B8B6B-A236-4752-937C-83AF1C4EC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416B9790-C202-4F5D-8BEC-1305577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FE0884AE-BEEF-4D8B-B59B-1EFC91429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DC19431-34DB-4F62-A4D8-ED38ECCB9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5BF5735E-2BC7-4236-B830-616EBBBC7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32" name="Bottom Right">
            <a:extLst>
              <a:ext uri="{FF2B5EF4-FFF2-40B4-BE49-F238E27FC236}">
                <a16:creationId xmlns:a16="http://schemas.microsoft.com/office/drawing/2014/main" id="{83664CB5-2BA0-493E-BEC5-BACF868A1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3" name="Freeform: Shape 32">
              <a:extLst>
                <a:ext uri="{FF2B5EF4-FFF2-40B4-BE49-F238E27FC236}">
                  <a16:creationId xmlns:a16="http://schemas.microsoft.com/office/drawing/2014/main" id="{44DC3445-FC3D-4F90-BC75-AD8EDD18A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4" name="Graphic 157">
              <a:extLst>
                <a:ext uri="{FF2B5EF4-FFF2-40B4-BE49-F238E27FC236}">
                  <a16:creationId xmlns:a16="http://schemas.microsoft.com/office/drawing/2014/main" id="{70D6C503-0ABE-48A7-BA0B-D5A26B558B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6" name="Freeform: Shape 35">
                <a:extLst>
                  <a:ext uri="{FF2B5EF4-FFF2-40B4-BE49-F238E27FC236}">
                    <a16:creationId xmlns:a16="http://schemas.microsoft.com/office/drawing/2014/main" id="{6DEB1DC4-C3A0-4645-B456-02A9FFA2C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ECF4175-31D6-4A9B-87A4-4C2966749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508D2906-75CA-4435-A320-08EBBA06B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51B8B373-782A-4568-BDF3-093F398F1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707C3AD9-7FDD-480C-91FF-0D3A977DF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A8EF16B5-D539-41A0-9FDE-164CE88FE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92FFF8CB-E294-4944-A954-FC2866B25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5" name="Freeform: Shape 34">
              <a:extLst>
                <a:ext uri="{FF2B5EF4-FFF2-40B4-BE49-F238E27FC236}">
                  <a16:creationId xmlns:a16="http://schemas.microsoft.com/office/drawing/2014/main" id="{B2CD3167-A8E1-4652-8AFE-0E5D9A9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D82B17A7-DC2B-E882-1B1F-E4E301F734CF}"/>
              </a:ext>
            </a:extLst>
          </p:cNvPr>
          <p:cNvSpPr>
            <a:spLocks noGrp="1"/>
          </p:cNvSpPr>
          <p:nvPr>
            <p:ph type="title"/>
          </p:nvPr>
        </p:nvSpPr>
        <p:spPr>
          <a:xfrm>
            <a:off x="1198181" y="559813"/>
            <a:ext cx="9988166" cy="2785797"/>
          </a:xfrm>
        </p:spPr>
        <p:txBody>
          <a:bodyPr anchor="b">
            <a:normAutofit/>
          </a:bodyPr>
          <a:lstStyle/>
          <a:p>
            <a:pPr algn="ctr"/>
            <a:r>
              <a:rPr lang="es-ES" sz="6000"/>
              <a:t>¿Cómo funciona el Cloud Computing?</a:t>
            </a:r>
            <a:endParaRPr lang="es-MX" sz="6000"/>
          </a:p>
        </p:txBody>
      </p:sp>
      <p:sp>
        <p:nvSpPr>
          <p:cNvPr id="3" name="Marcador de contenido 2">
            <a:extLst>
              <a:ext uri="{FF2B5EF4-FFF2-40B4-BE49-F238E27FC236}">
                <a16:creationId xmlns:a16="http://schemas.microsoft.com/office/drawing/2014/main" id="{F9CC3901-EAC0-6713-81C3-F670723C5E1F}"/>
              </a:ext>
            </a:extLst>
          </p:cNvPr>
          <p:cNvSpPr>
            <a:spLocks noGrp="1"/>
          </p:cNvSpPr>
          <p:nvPr>
            <p:ph idx="1"/>
          </p:nvPr>
        </p:nvSpPr>
        <p:spPr>
          <a:xfrm>
            <a:off x="2005091" y="3498856"/>
            <a:ext cx="8188033" cy="2614231"/>
          </a:xfrm>
        </p:spPr>
        <p:txBody>
          <a:bodyPr>
            <a:normAutofit/>
          </a:bodyPr>
          <a:lstStyle/>
          <a:p>
            <a:pPr algn="ctr"/>
            <a:r>
              <a:rPr lang="es-ES" sz="1800"/>
              <a:t>Se basan en el concepto de compartir recursos informáticos, software e información bajo demanda por Internet. Las empresas o personas físicas pagan por acceder a un grupo virtual de recursos compartidos, incluidos servicios de computación, almacenamiento y redes, que se encuentran en servidores remotos propiedad de proveedores de servicios y gestionados por ellos.</a:t>
            </a:r>
            <a:endParaRPr lang="es-MX" sz="1800"/>
          </a:p>
        </p:txBody>
      </p:sp>
    </p:spTree>
    <p:extLst>
      <p:ext uri="{BB962C8B-B14F-4D97-AF65-F5344CB8AC3E}">
        <p14:creationId xmlns:p14="http://schemas.microsoft.com/office/powerpoint/2010/main" val="2129582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ítulo 1">
            <a:extLst>
              <a:ext uri="{FF2B5EF4-FFF2-40B4-BE49-F238E27FC236}">
                <a16:creationId xmlns:a16="http://schemas.microsoft.com/office/drawing/2014/main" id="{F387F708-AEDB-90E0-9FED-9876C405F5DF}"/>
              </a:ext>
            </a:extLst>
          </p:cNvPr>
          <p:cNvSpPr>
            <a:spLocks noGrp="1"/>
          </p:cNvSpPr>
          <p:nvPr>
            <p:ph type="title"/>
          </p:nvPr>
        </p:nvSpPr>
        <p:spPr>
          <a:xfrm>
            <a:off x="1198181" y="167973"/>
            <a:ext cx="9988165" cy="1501639"/>
          </a:xfrm>
        </p:spPr>
        <p:txBody>
          <a:bodyPr anchor="b">
            <a:normAutofit/>
          </a:bodyPr>
          <a:lstStyle/>
          <a:p>
            <a:r>
              <a:rPr lang="es-ES" dirty="0"/>
              <a:t>Tipos de modelos de despliegue de Cloud Computing</a:t>
            </a:r>
            <a:endParaRPr lang="es-MX" dirty="0"/>
          </a:p>
        </p:txBody>
      </p:sp>
      <p:grpSp>
        <p:nvGrpSpPr>
          <p:cNvPr id="23"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Marcador de contenido 2">
            <a:extLst>
              <a:ext uri="{FF2B5EF4-FFF2-40B4-BE49-F238E27FC236}">
                <a16:creationId xmlns:a16="http://schemas.microsoft.com/office/drawing/2014/main" id="{6B215127-C97B-C018-4634-C292A1DCCF4D}"/>
              </a:ext>
            </a:extLst>
          </p:cNvPr>
          <p:cNvGraphicFramePr>
            <a:graphicFrameLocks noGrp="1"/>
          </p:cNvGraphicFramePr>
          <p:nvPr>
            <p:ph idx="1"/>
            <p:extLst>
              <p:ext uri="{D42A27DB-BD31-4B8C-83A1-F6EECF244321}">
                <p14:modId xmlns:p14="http://schemas.microsoft.com/office/powerpoint/2010/main" val="859046820"/>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7365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ítulo 1">
            <a:extLst>
              <a:ext uri="{FF2B5EF4-FFF2-40B4-BE49-F238E27FC236}">
                <a16:creationId xmlns:a16="http://schemas.microsoft.com/office/drawing/2014/main" id="{B28ACE19-5968-A85C-8FFD-3BDDC955164D}"/>
              </a:ext>
            </a:extLst>
          </p:cNvPr>
          <p:cNvSpPr>
            <a:spLocks noGrp="1"/>
          </p:cNvSpPr>
          <p:nvPr>
            <p:ph type="title"/>
          </p:nvPr>
        </p:nvSpPr>
        <p:spPr>
          <a:xfrm>
            <a:off x="1198181" y="167973"/>
            <a:ext cx="9988165" cy="1501639"/>
          </a:xfrm>
        </p:spPr>
        <p:txBody>
          <a:bodyPr anchor="b">
            <a:normAutofit/>
          </a:bodyPr>
          <a:lstStyle/>
          <a:p>
            <a:r>
              <a:rPr lang="es-ES" dirty="0"/>
              <a:t>Tipos de Servicios de Cloud Computing</a:t>
            </a:r>
            <a:endParaRPr lang="es-MX" dirty="0"/>
          </a:p>
        </p:txBody>
      </p:sp>
      <p:grpSp>
        <p:nvGrpSpPr>
          <p:cNvPr id="23"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Marcador de contenido 2">
            <a:extLst>
              <a:ext uri="{FF2B5EF4-FFF2-40B4-BE49-F238E27FC236}">
                <a16:creationId xmlns:a16="http://schemas.microsoft.com/office/drawing/2014/main" id="{56B8EB34-734B-02AA-9A09-6C0C390C1A31}"/>
              </a:ext>
            </a:extLst>
          </p:cNvPr>
          <p:cNvGraphicFramePr>
            <a:graphicFrameLocks noGrp="1"/>
          </p:cNvGraphicFramePr>
          <p:nvPr>
            <p:ph idx="1"/>
            <p:extLst>
              <p:ext uri="{D42A27DB-BD31-4B8C-83A1-F6EECF244321}">
                <p14:modId xmlns:p14="http://schemas.microsoft.com/office/powerpoint/2010/main" val="3918765940"/>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6739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ítulo 1">
            <a:extLst>
              <a:ext uri="{FF2B5EF4-FFF2-40B4-BE49-F238E27FC236}">
                <a16:creationId xmlns:a16="http://schemas.microsoft.com/office/drawing/2014/main" id="{C00A181F-EB5B-A364-31BF-BBD174CEE7D1}"/>
              </a:ext>
            </a:extLst>
          </p:cNvPr>
          <p:cNvSpPr>
            <a:spLocks noGrp="1"/>
          </p:cNvSpPr>
          <p:nvPr>
            <p:ph type="title"/>
          </p:nvPr>
        </p:nvSpPr>
        <p:spPr>
          <a:xfrm>
            <a:off x="1198181" y="167973"/>
            <a:ext cx="9988165" cy="1501639"/>
          </a:xfrm>
        </p:spPr>
        <p:txBody>
          <a:bodyPr anchor="b">
            <a:normAutofit/>
          </a:bodyPr>
          <a:lstStyle/>
          <a:p>
            <a:r>
              <a:rPr lang="es-ES" dirty="0"/>
              <a:t>Ventajas del Cloud Computing</a:t>
            </a:r>
            <a:endParaRPr lang="es-MX" dirty="0"/>
          </a:p>
        </p:txBody>
      </p:sp>
      <p:grpSp>
        <p:nvGrpSpPr>
          <p:cNvPr id="23"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Marcador de contenido 2">
            <a:extLst>
              <a:ext uri="{FF2B5EF4-FFF2-40B4-BE49-F238E27FC236}">
                <a16:creationId xmlns:a16="http://schemas.microsoft.com/office/drawing/2014/main" id="{A7B527CF-DE6C-36B5-830A-E3970115C173}"/>
              </a:ext>
            </a:extLst>
          </p:cNvPr>
          <p:cNvGraphicFramePr>
            <a:graphicFrameLocks noGrp="1"/>
          </p:cNvGraphicFramePr>
          <p:nvPr>
            <p:ph idx="1"/>
            <p:extLst>
              <p:ext uri="{D42A27DB-BD31-4B8C-83A1-F6EECF244321}">
                <p14:modId xmlns:p14="http://schemas.microsoft.com/office/powerpoint/2010/main" val="2607547213"/>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1172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ítulo 1">
            <a:extLst>
              <a:ext uri="{FF2B5EF4-FFF2-40B4-BE49-F238E27FC236}">
                <a16:creationId xmlns:a16="http://schemas.microsoft.com/office/drawing/2014/main" id="{0FCEBF12-3017-DDC3-A146-0A251619C6F6}"/>
              </a:ext>
            </a:extLst>
          </p:cNvPr>
          <p:cNvSpPr>
            <a:spLocks noGrp="1"/>
          </p:cNvSpPr>
          <p:nvPr>
            <p:ph type="title"/>
          </p:nvPr>
        </p:nvSpPr>
        <p:spPr>
          <a:xfrm>
            <a:off x="1198181" y="167973"/>
            <a:ext cx="9988165" cy="1501639"/>
          </a:xfrm>
        </p:spPr>
        <p:txBody>
          <a:bodyPr anchor="b">
            <a:normAutofit/>
          </a:bodyPr>
          <a:lstStyle/>
          <a:p>
            <a:r>
              <a:rPr lang="es-ES" dirty="0"/>
              <a:t>Casos Prácticos</a:t>
            </a:r>
            <a:endParaRPr lang="es-MX" dirty="0"/>
          </a:p>
        </p:txBody>
      </p:sp>
      <p:grpSp>
        <p:nvGrpSpPr>
          <p:cNvPr id="23"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Marcador de contenido 2">
            <a:extLst>
              <a:ext uri="{FF2B5EF4-FFF2-40B4-BE49-F238E27FC236}">
                <a16:creationId xmlns:a16="http://schemas.microsoft.com/office/drawing/2014/main" id="{CF70822B-E899-FD8D-6793-B63320FE2045}"/>
              </a:ext>
            </a:extLst>
          </p:cNvPr>
          <p:cNvGraphicFramePr>
            <a:graphicFrameLocks noGrp="1"/>
          </p:cNvGraphicFramePr>
          <p:nvPr>
            <p:ph idx="1"/>
            <p:extLst>
              <p:ext uri="{D42A27DB-BD31-4B8C-83A1-F6EECF244321}">
                <p14:modId xmlns:p14="http://schemas.microsoft.com/office/powerpoint/2010/main" val="1361695486"/>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4593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6"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37"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ítulo 1">
            <a:extLst>
              <a:ext uri="{FF2B5EF4-FFF2-40B4-BE49-F238E27FC236}">
                <a16:creationId xmlns:a16="http://schemas.microsoft.com/office/drawing/2014/main" id="{D73D8896-747F-8866-04B6-226982ED76F7}"/>
              </a:ext>
            </a:extLst>
          </p:cNvPr>
          <p:cNvSpPr>
            <a:spLocks noGrp="1"/>
          </p:cNvSpPr>
          <p:nvPr>
            <p:ph type="title"/>
          </p:nvPr>
        </p:nvSpPr>
        <p:spPr>
          <a:xfrm>
            <a:off x="1198181" y="557191"/>
            <a:ext cx="9988166" cy="1667196"/>
          </a:xfrm>
        </p:spPr>
        <p:txBody>
          <a:bodyPr>
            <a:normAutofit/>
          </a:bodyPr>
          <a:lstStyle/>
          <a:p>
            <a:r>
              <a:rPr lang="es-ES"/>
              <a:t>Empresas Proveedoras de Cloud Computing</a:t>
            </a:r>
            <a:endParaRPr lang="es-MX" dirty="0"/>
          </a:p>
        </p:txBody>
      </p:sp>
      <p:grpSp>
        <p:nvGrpSpPr>
          <p:cNvPr id="45"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4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3"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4" name="Marcador de contenido 2">
            <a:extLst>
              <a:ext uri="{FF2B5EF4-FFF2-40B4-BE49-F238E27FC236}">
                <a16:creationId xmlns:a16="http://schemas.microsoft.com/office/drawing/2014/main" id="{0C5BEF11-629A-BAB8-38CB-686BE97D5B96}"/>
              </a:ext>
            </a:extLst>
          </p:cNvPr>
          <p:cNvGraphicFramePr>
            <a:graphicFrameLocks noGrp="1"/>
          </p:cNvGraphicFramePr>
          <p:nvPr>
            <p:ph idx="1"/>
            <p:extLst>
              <p:ext uri="{D42A27DB-BD31-4B8C-83A1-F6EECF244321}">
                <p14:modId xmlns:p14="http://schemas.microsoft.com/office/powerpoint/2010/main" val="1259921225"/>
              </p:ext>
            </p:extLst>
          </p:nvPr>
        </p:nvGraphicFramePr>
        <p:xfrm>
          <a:off x="838200" y="2416477"/>
          <a:ext cx="10515600" cy="3760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68332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9D6FA-5C50-48A4-9BB6-19D4A26DA7A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BFEEF65-4363-7EFA-9B0E-5AA57F69675C}"/>
              </a:ext>
            </a:extLst>
          </p:cNvPr>
          <p:cNvSpPr>
            <a:spLocks noGrp="1"/>
          </p:cNvSpPr>
          <p:nvPr>
            <p:ph type="title"/>
          </p:nvPr>
        </p:nvSpPr>
        <p:spPr>
          <a:xfrm>
            <a:off x="1198181" y="559813"/>
            <a:ext cx="9988166" cy="2785797"/>
          </a:xfrm>
        </p:spPr>
        <p:txBody>
          <a:bodyPr anchor="b">
            <a:normAutofit/>
          </a:bodyPr>
          <a:lstStyle/>
          <a:p>
            <a:pPr algn="ctr"/>
            <a:r>
              <a:rPr lang="es-ES" sz="6000"/>
              <a:t>Actividad 6</a:t>
            </a:r>
            <a:endParaRPr lang="es-MX" sz="6000"/>
          </a:p>
        </p:txBody>
      </p:sp>
      <p:sp>
        <p:nvSpPr>
          <p:cNvPr id="3" name="Marcador de contenido 2">
            <a:extLst>
              <a:ext uri="{FF2B5EF4-FFF2-40B4-BE49-F238E27FC236}">
                <a16:creationId xmlns:a16="http://schemas.microsoft.com/office/drawing/2014/main" id="{4A731126-385A-77D3-85B4-6E941E5C7290}"/>
              </a:ext>
            </a:extLst>
          </p:cNvPr>
          <p:cNvSpPr>
            <a:spLocks noGrp="1"/>
          </p:cNvSpPr>
          <p:nvPr>
            <p:ph idx="1"/>
          </p:nvPr>
        </p:nvSpPr>
        <p:spPr>
          <a:xfrm>
            <a:off x="2005091" y="3498856"/>
            <a:ext cx="8188033" cy="2614231"/>
          </a:xfrm>
        </p:spPr>
        <p:txBody>
          <a:bodyPr>
            <a:normAutofit/>
          </a:bodyPr>
          <a:lstStyle/>
          <a:p>
            <a:pPr algn="ctr"/>
            <a:r>
              <a:rPr lang="es-ES" sz="1800" b="1" dirty="0"/>
              <a:t>🏭 </a:t>
            </a:r>
            <a:r>
              <a:rPr lang="es-ES" sz="1800" b="1" dirty="0">
                <a:hlinkClick r:id="rId2"/>
              </a:rPr>
              <a:t>Diagrama a bloques IoT y MQTT</a:t>
            </a:r>
            <a:endParaRPr lang="es-ES" sz="1800" b="1" dirty="0"/>
          </a:p>
          <a:p>
            <a:pPr algn="ctr"/>
            <a:endParaRPr lang="es-MX" sz="1800" dirty="0"/>
          </a:p>
        </p:txBody>
      </p:sp>
    </p:spTree>
    <p:extLst>
      <p:ext uri="{BB962C8B-B14F-4D97-AF65-F5344CB8AC3E}">
        <p14:creationId xmlns:p14="http://schemas.microsoft.com/office/powerpoint/2010/main" val="2590035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97827-F8CD-E86A-2E6B-6BCFC7ACE87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DE517E7-B887-66B9-3FF4-3A3340A8300B}"/>
              </a:ext>
            </a:extLst>
          </p:cNvPr>
          <p:cNvSpPr>
            <a:spLocks noGrp="1"/>
          </p:cNvSpPr>
          <p:nvPr>
            <p:ph type="title"/>
          </p:nvPr>
        </p:nvSpPr>
        <p:spPr>
          <a:xfrm>
            <a:off x="1198181" y="559813"/>
            <a:ext cx="9988166" cy="2785797"/>
          </a:xfrm>
        </p:spPr>
        <p:txBody>
          <a:bodyPr anchor="b">
            <a:normAutofit/>
          </a:bodyPr>
          <a:lstStyle/>
          <a:p>
            <a:pPr algn="ctr"/>
            <a:r>
              <a:rPr lang="es-ES" sz="6000" dirty="0"/>
              <a:t>Actividad 7</a:t>
            </a:r>
            <a:endParaRPr lang="es-MX" sz="6000" dirty="0"/>
          </a:p>
        </p:txBody>
      </p:sp>
      <p:sp>
        <p:nvSpPr>
          <p:cNvPr id="3" name="Marcador de contenido 2">
            <a:extLst>
              <a:ext uri="{FF2B5EF4-FFF2-40B4-BE49-F238E27FC236}">
                <a16:creationId xmlns:a16="http://schemas.microsoft.com/office/drawing/2014/main" id="{A3FCE2DF-041D-4245-26E5-D3DCAAF4F708}"/>
              </a:ext>
            </a:extLst>
          </p:cNvPr>
          <p:cNvSpPr>
            <a:spLocks noGrp="1"/>
          </p:cNvSpPr>
          <p:nvPr>
            <p:ph idx="1"/>
          </p:nvPr>
        </p:nvSpPr>
        <p:spPr>
          <a:xfrm>
            <a:off x="2005091" y="3498856"/>
            <a:ext cx="8188033" cy="2614231"/>
          </a:xfrm>
        </p:spPr>
        <p:txBody>
          <a:bodyPr>
            <a:normAutofit/>
          </a:bodyPr>
          <a:lstStyle/>
          <a:p>
            <a:pPr algn="ctr"/>
            <a:r>
              <a:rPr lang="es-ES" sz="1800" b="1" dirty="0"/>
              <a:t>🏭 Presentación de los diagramas a bloques</a:t>
            </a:r>
          </a:p>
          <a:p>
            <a:pPr algn="ctr"/>
            <a:endParaRPr lang="es-MX" sz="1800" dirty="0"/>
          </a:p>
        </p:txBody>
      </p:sp>
    </p:spTree>
    <p:extLst>
      <p:ext uri="{BB962C8B-B14F-4D97-AF65-F5344CB8AC3E}">
        <p14:creationId xmlns:p14="http://schemas.microsoft.com/office/powerpoint/2010/main" val="5783306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DDF60-594D-2711-A65B-D5AA1C6E8ED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DCDEF3-4304-96C1-3188-13BED6700683}"/>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err="1">
                <a:solidFill>
                  <a:schemeClr val="tx2"/>
                </a:solidFill>
                <a:latin typeface="+mj-lt"/>
                <a:ea typeface="+mj-ea"/>
                <a:cs typeface="+mj-cs"/>
              </a:rPr>
              <a:t>Sesión</a:t>
            </a:r>
            <a:r>
              <a:rPr lang="en-US" sz="6600" kern="1200" dirty="0">
                <a:solidFill>
                  <a:schemeClr val="tx2"/>
                </a:solidFill>
                <a:latin typeface="+mj-lt"/>
                <a:ea typeface="+mj-ea"/>
                <a:cs typeface="+mj-cs"/>
              </a:rPr>
              <a:t> 0</a:t>
            </a:r>
            <a:r>
              <a:rPr lang="en-US" sz="6600" dirty="0"/>
              <a:t>4</a:t>
            </a:r>
            <a:endParaRPr lang="en-US" sz="6600" kern="1200" dirty="0">
              <a:solidFill>
                <a:schemeClr val="tx2"/>
              </a:solidFill>
              <a:latin typeface="+mj-lt"/>
              <a:ea typeface="+mj-ea"/>
              <a:cs typeface="+mj-cs"/>
            </a:endParaRPr>
          </a:p>
        </p:txBody>
      </p:sp>
      <p:sp>
        <p:nvSpPr>
          <p:cNvPr id="3" name="Marcador de contenido 2">
            <a:extLst>
              <a:ext uri="{FF2B5EF4-FFF2-40B4-BE49-F238E27FC236}">
                <a16:creationId xmlns:a16="http://schemas.microsoft.com/office/drawing/2014/main" id="{49B7CA2D-5770-FBBC-B28E-DB9F88AA43CE}"/>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dirty="0">
                <a:solidFill>
                  <a:schemeClr val="tx2"/>
                </a:solidFill>
                <a:latin typeface="+mn-lt"/>
                <a:ea typeface="+mn-ea"/>
                <a:cs typeface="+mn-cs"/>
              </a:rPr>
              <a:t>IoT+5G+Cloud</a:t>
            </a:r>
          </a:p>
          <a:p>
            <a:pPr marL="0" indent="0" algn="ctr">
              <a:buNone/>
            </a:pPr>
            <a:r>
              <a:rPr lang="en-US" sz="2200" dirty="0"/>
              <a:t>22 de </a:t>
            </a:r>
            <a:r>
              <a:rPr lang="en-US" sz="2200" dirty="0" err="1"/>
              <a:t>agosto</a:t>
            </a:r>
            <a:endParaRPr lang="en-US" sz="2200" kern="1200" dirty="0">
              <a:solidFill>
                <a:schemeClr val="tx2"/>
              </a:solidFill>
              <a:latin typeface="+mn-lt"/>
              <a:ea typeface="+mn-ea"/>
              <a:cs typeface="+mn-cs"/>
            </a:endParaRPr>
          </a:p>
        </p:txBody>
      </p:sp>
    </p:spTree>
    <p:extLst>
      <p:ext uri="{BB962C8B-B14F-4D97-AF65-F5344CB8AC3E}">
        <p14:creationId xmlns:p14="http://schemas.microsoft.com/office/powerpoint/2010/main" val="124491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D672C-8283-4211-F51D-CFC3BC61F95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ADCD220-209A-F13B-9B95-EFC237C5FCFB}"/>
              </a:ext>
            </a:extLst>
          </p:cNvPr>
          <p:cNvSpPr>
            <a:spLocks noGrp="1"/>
          </p:cNvSpPr>
          <p:nvPr>
            <p:ph type="title"/>
          </p:nvPr>
        </p:nvSpPr>
        <p:spPr>
          <a:xfrm>
            <a:off x="1198181" y="559813"/>
            <a:ext cx="9988166" cy="2785797"/>
          </a:xfrm>
        </p:spPr>
        <p:txBody>
          <a:bodyPr anchor="b">
            <a:normAutofit/>
          </a:bodyPr>
          <a:lstStyle/>
          <a:p>
            <a:pPr algn="ctr"/>
            <a:r>
              <a:rPr lang="es-ES" sz="6000" dirty="0"/>
              <a:t>Actividad 8</a:t>
            </a:r>
            <a:endParaRPr lang="es-MX" sz="6000" dirty="0"/>
          </a:p>
        </p:txBody>
      </p:sp>
      <p:sp>
        <p:nvSpPr>
          <p:cNvPr id="3" name="Marcador de contenido 2">
            <a:extLst>
              <a:ext uri="{FF2B5EF4-FFF2-40B4-BE49-F238E27FC236}">
                <a16:creationId xmlns:a16="http://schemas.microsoft.com/office/drawing/2014/main" id="{1240610B-30F1-B0E1-AB65-89695F8BA272}"/>
              </a:ext>
            </a:extLst>
          </p:cNvPr>
          <p:cNvSpPr>
            <a:spLocks noGrp="1"/>
          </p:cNvSpPr>
          <p:nvPr>
            <p:ph idx="1"/>
          </p:nvPr>
        </p:nvSpPr>
        <p:spPr>
          <a:xfrm>
            <a:off x="2005091" y="3498856"/>
            <a:ext cx="8188033" cy="2614231"/>
          </a:xfrm>
        </p:spPr>
        <p:txBody>
          <a:bodyPr>
            <a:normAutofit/>
          </a:bodyPr>
          <a:lstStyle/>
          <a:p>
            <a:pPr algn="ctr"/>
            <a:r>
              <a:rPr lang="es-ES" sz="1800" b="1" dirty="0"/>
              <a:t>🏭 Diagrama a bloques Red 5G y Plataforma en la Nube</a:t>
            </a:r>
          </a:p>
          <a:p>
            <a:pPr algn="ctr"/>
            <a:endParaRPr lang="es-MX" sz="1800" dirty="0"/>
          </a:p>
        </p:txBody>
      </p:sp>
    </p:spTree>
    <p:extLst>
      <p:ext uri="{BB962C8B-B14F-4D97-AF65-F5344CB8AC3E}">
        <p14:creationId xmlns:p14="http://schemas.microsoft.com/office/powerpoint/2010/main" val="2350869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A7AF70-F4D5-8DB7-23EC-113EFC16F34E}"/>
              </a:ext>
            </a:extLst>
          </p:cNvPr>
          <p:cNvSpPr>
            <a:spLocks noGrp="1"/>
          </p:cNvSpPr>
          <p:nvPr>
            <p:ph type="title"/>
          </p:nvPr>
        </p:nvSpPr>
        <p:spPr/>
        <p:txBody>
          <a:bodyPr/>
          <a:lstStyle/>
          <a:p>
            <a:r>
              <a:rPr lang="es-ES" dirty="0"/>
              <a:t>Entregas</a:t>
            </a:r>
            <a:endParaRPr lang="es-MX" dirty="0"/>
          </a:p>
        </p:txBody>
      </p:sp>
      <p:sp>
        <p:nvSpPr>
          <p:cNvPr id="3" name="Marcador de contenido 2">
            <a:extLst>
              <a:ext uri="{FF2B5EF4-FFF2-40B4-BE49-F238E27FC236}">
                <a16:creationId xmlns:a16="http://schemas.microsoft.com/office/drawing/2014/main" id="{0DF7521D-9639-DA78-7DC8-5D47FC2A7FFB}"/>
              </a:ext>
            </a:extLst>
          </p:cNvPr>
          <p:cNvSpPr>
            <a:spLocks noGrp="1"/>
          </p:cNvSpPr>
          <p:nvPr>
            <p:ph idx="1"/>
          </p:nvPr>
        </p:nvSpPr>
        <p:spPr/>
        <p:txBody>
          <a:bodyPr>
            <a:normAutofit fontScale="70000" lnSpcReduction="20000"/>
          </a:bodyPr>
          <a:lstStyle/>
          <a:p>
            <a:r>
              <a:rPr lang="es-ES" dirty="0"/>
              <a:t>Para que el profesor pueda recibir y calificar sobre 100 una entrega extemporánea de actividades de clase, deberá contar con un mensaje de validación vía correo electrónico por parte del director de programa donde se expliquen las causas de fuerza mayor que le impidieron entregar a tiempo.</a:t>
            </a:r>
          </a:p>
          <a:p>
            <a:r>
              <a:rPr lang="es-ES" dirty="0"/>
              <a:t>Las entregas extemporáneas que no tengan validación por parte del director de programa se calificarán con base 80. Esto aplica dentro de los primeros 3 días después del cierre de la entrega en CANVAS. Pasado este plazo, no se recibirán tareas extemporáneas por ningún medio (papel, sección de comentarios, correo electrónico, </a:t>
            </a:r>
            <a:r>
              <a:rPr lang="es-ES" dirty="0" err="1"/>
              <a:t>Whatsapp</a:t>
            </a:r>
            <a:r>
              <a:rPr lang="es-ES" dirty="0"/>
              <a:t>, etc.) y se le asignará una calificación de 0 en CANVAS.</a:t>
            </a:r>
          </a:p>
          <a:p>
            <a:r>
              <a:rPr lang="es-ES" dirty="0"/>
              <a:t>Los alumnos que no lleven su material de trabajo para la sesión deberán salir del salón y tendrán falta automática. No se permite que el alumno se quede en el aula sin material durante la clase. Para actividades específicas de laboratorio, se deberán apegar al reglamento de éste.</a:t>
            </a:r>
          </a:p>
          <a:p>
            <a:endParaRPr lang="es-ES" dirty="0"/>
          </a:p>
          <a:p>
            <a:endParaRPr lang="es-ES" dirty="0"/>
          </a:p>
          <a:p>
            <a:endParaRPr lang="es-ES" dirty="0"/>
          </a:p>
          <a:p>
            <a:endParaRPr lang="es-MX" dirty="0"/>
          </a:p>
        </p:txBody>
      </p:sp>
    </p:spTree>
    <p:extLst>
      <p:ext uri="{BB962C8B-B14F-4D97-AF65-F5344CB8AC3E}">
        <p14:creationId xmlns:p14="http://schemas.microsoft.com/office/powerpoint/2010/main" val="30401855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3CE93E-CA35-0A95-508B-7589B655A540}"/>
              </a:ext>
            </a:extLst>
          </p:cNvPr>
          <p:cNvSpPr>
            <a:spLocks noGrp="1"/>
          </p:cNvSpPr>
          <p:nvPr>
            <p:ph type="title"/>
          </p:nvPr>
        </p:nvSpPr>
        <p:spPr>
          <a:xfrm>
            <a:off x="1198181" y="559813"/>
            <a:ext cx="9988166" cy="2785797"/>
          </a:xfrm>
        </p:spPr>
        <p:txBody>
          <a:bodyPr anchor="b">
            <a:normAutofit/>
          </a:bodyPr>
          <a:lstStyle/>
          <a:p>
            <a:pPr algn="ctr"/>
            <a:r>
              <a:rPr lang="es-ES" sz="6000" dirty="0"/>
              <a:t>Actividad 9</a:t>
            </a:r>
            <a:endParaRPr lang="es-MX" sz="6000" dirty="0"/>
          </a:p>
        </p:txBody>
      </p:sp>
      <p:sp>
        <p:nvSpPr>
          <p:cNvPr id="3" name="Marcador de contenido 2">
            <a:extLst>
              <a:ext uri="{FF2B5EF4-FFF2-40B4-BE49-F238E27FC236}">
                <a16:creationId xmlns:a16="http://schemas.microsoft.com/office/drawing/2014/main" id="{02263EDE-A8F1-E0CF-ED92-C25837AF251D}"/>
              </a:ext>
            </a:extLst>
          </p:cNvPr>
          <p:cNvSpPr>
            <a:spLocks noGrp="1"/>
          </p:cNvSpPr>
          <p:nvPr>
            <p:ph idx="1"/>
          </p:nvPr>
        </p:nvSpPr>
        <p:spPr>
          <a:xfrm>
            <a:off x="2005091" y="3498856"/>
            <a:ext cx="8188033" cy="2614231"/>
          </a:xfrm>
        </p:spPr>
        <p:txBody>
          <a:bodyPr>
            <a:normAutofit/>
          </a:bodyPr>
          <a:lstStyle/>
          <a:p>
            <a:pPr algn="ctr"/>
            <a:r>
              <a:rPr lang="es-ES" sz="1800" b="1" dirty="0"/>
              <a:t>🏭 Proyecto IoT 5G para Monitoreo en Fabricación de Máscaras</a:t>
            </a:r>
          </a:p>
          <a:p>
            <a:pPr algn="ctr"/>
            <a:endParaRPr lang="es-MX" sz="1800" dirty="0"/>
          </a:p>
        </p:txBody>
      </p:sp>
    </p:spTree>
    <p:extLst>
      <p:ext uri="{BB962C8B-B14F-4D97-AF65-F5344CB8AC3E}">
        <p14:creationId xmlns:p14="http://schemas.microsoft.com/office/powerpoint/2010/main" val="26220687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93EE5-AC31-7824-230A-293D498E4D7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6B1682-1F18-7116-C880-E69FABE82188}"/>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err="1">
                <a:solidFill>
                  <a:schemeClr val="tx2"/>
                </a:solidFill>
                <a:latin typeface="+mj-lt"/>
                <a:ea typeface="+mj-ea"/>
                <a:cs typeface="+mj-cs"/>
              </a:rPr>
              <a:t>Sesión</a:t>
            </a:r>
            <a:r>
              <a:rPr lang="en-US" sz="6600" kern="1200" dirty="0">
                <a:solidFill>
                  <a:schemeClr val="tx2"/>
                </a:solidFill>
                <a:latin typeface="+mj-lt"/>
                <a:ea typeface="+mj-ea"/>
                <a:cs typeface="+mj-cs"/>
              </a:rPr>
              <a:t> 05</a:t>
            </a:r>
          </a:p>
        </p:txBody>
      </p:sp>
      <p:sp>
        <p:nvSpPr>
          <p:cNvPr id="3" name="Marcador de contenido 2">
            <a:extLst>
              <a:ext uri="{FF2B5EF4-FFF2-40B4-BE49-F238E27FC236}">
                <a16:creationId xmlns:a16="http://schemas.microsoft.com/office/drawing/2014/main" id="{E1C287B3-0B66-C53B-3E42-BFB71F3EE450}"/>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dirty="0" err="1">
                <a:solidFill>
                  <a:schemeClr val="tx2"/>
                </a:solidFill>
                <a:latin typeface="+mn-lt"/>
                <a:ea typeface="+mn-ea"/>
                <a:cs typeface="+mn-cs"/>
              </a:rPr>
              <a:t>Manufactura</a:t>
            </a:r>
            <a:r>
              <a:rPr lang="en-US" sz="2200" kern="1200" dirty="0">
                <a:solidFill>
                  <a:schemeClr val="tx2"/>
                </a:solidFill>
                <a:latin typeface="+mn-lt"/>
                <a:ea typeface="+mn-ea"/>
                <a:cs typeface="+mn-cs"/>
              </a:rPr>
              <a:t> </a:t>
            </a:r>
            <a:r>
              <a:rPr lang="en-US" sz="2200" kern="1200" dirty="0" err="1">
                <a:solidFill>
                  <a:schemeClr val="tx2"/>
                </a:solidFill>
                <a:latin typeface="+mn-lt"/>
                <a:ea typeface="+mn-ea"/>
                <a:cs typeface="+mn-cs"/>
              </a:rPr>
              <a:t>Aditiva</a:t>
            </a:r>
            <a:r>
              <a:rPr lang="en-US" sz="2200" kern="1200" dirty="0">
                <a:solidFill>
                  <a:schemeClr val="tx2"/>
                </a:solidFill>
                <a:latin typeface="+mn-lt"/>
                <a:ea typeface="+mn-ea"/>
                <a:cs typeface="+mn-cs"/>
              </a:rPr>
              <a:t> y Robots </a:t>
            </a:r>
            <a:r>
              <a:rPr lang="en-US" sz="2200" kern="1200" dirty="0" err="1">
                <a:solidFill>
                  <a:schemeClr val="tx2"/>
                </a:solidFill>
                <a:latin typeface="+mn-lt"/>
                <a:ea typeface="+mn-ea"/>
                <a:cs typeface="+mn-cs"/>
              </a:rPr>
              <a:t>Colaborativos</a:t>
            </a:r>
            <a:endParaRPr lang="en-US" sz="2200" kern="1200" dirty="0">
              <a:solidFill>
                <a:schemeClr val="tx2"/>
              </a:solidFill>
              <a:latin typeface="+mn-lt"/>
              <a:ea typeface="+mn-ea"/>
              <a:cs typeface="+mn-cs"/>
            </a:endParaRPr>
          </a:p>
          <a:p>
            <a:pPr marL="0" indent="0" algn="ctr">
              <a:buNone/>
            </a:pPr>
            <a:r>
              <a:rPr lang="en-US" sz="2200" dirty="0"/>
              <a:t>26 de </a:t>
            </a:r>
            <a:r>
              <a:rPr lang="en-US" sz="2200" dirty="0" err="1"/>
              <a:t>agosto</a:t>
            </a:r>
            <a:endParaRPr lang="en-US" sz="2200" kern="1200" dirty="0">
              <a:solidFill>
                <a:schemeClr val="tx2"/>
              </a:solidFill>
              <a:latin typeface="+mn-lt"/>
              <a:ea typeface="+mn-ea"/>
              <a:cs typeface="+mn-cs"/>
            </a:endParaRPr>
          </a:p>
        </p:txBody>
      </p:sp>
    </p:spTree>
    <p:extLst>
      <p:ext uri="{BB962C8B-B14F-4D97-AF65-F5344CB8AC3E}">
        <p14:creationId xmlns:p14="http://schemas.microsoft.com/office/powerpoint/2010/main" val="20777560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365A50-27EB-DF21-84B3-C99B4C367290}"/>
              </a:ext>
            </a:extLst>
          </p:cNvPr>
          <p:cNvSpPr>
            <a:spLocks noGrp="1"/>
          </p:cNvSpPr>
          <p:nvPr>
            <p:ph type="title"/>
          </p:nvPr>
        </p:nvSpPr>
        <p:spPr/>
        <p:txBody>
          <a:bodyPr/>
          <a:lstStyle/>
          <a:p>
            <a:r>
              <a:rPr lang="es-ES" dirty="0"/>
              <a:t>Manufactura Aditiva</a:t>
            </a:r>
            <a:endParaRPr lang="es-MX" dirty="0"/>
          </a:p>
        </p:txBody>
      </p:sp>
      <p:sp>
        <p:nvSpPr>
          <p:cNvPr id="3" name="Marcador de contenido 2">
            <a:extLst>
              <a:ext uri="{FF2B5EF4-FFF2-40B4-BE49-F238E27FC236}">
                <a16:creationId xmlns:a16="http://schemas.microsoft.com/office/drawing/2014/main" id="{DFB9F515-FDE7-A5B3-DCFE-0FB48B9FEF1E}"/>
              </a:ext>
            </a:extLst>
          </p:cNvPr>
          <p:cNvSpPr>
            <a:spLocks noGrp="1"/>
          </p:cNvSpPr>
          <p:nvPr>
            <p:ph idx="1"/>
          </p:nvPr>
        </p:nvSpPr>
        <p:spPr>
          <a:xfrm>
            <a:off x="838200" y="1825625"/>
            <a:ext cx="4929554" cy="4351338"/>
          </a:xfrm>
        </p:spPr>
        <p:txBody>
          <a:bodyPr>
            <a:normAutofit fontScale="85000" lnSpcReduction="10000"/>
          </a:bodyPr>
          <a:lstStyle/>
          <a:p>
            <a:r>
              <a:rPr lang="es-ES" dirty="0"/>
              <a:t>Proceso de fabricación de construye objetos físicos capa </a:t>
            </a:r>
            <a:r>
              <a:rPr lang="es-ES" dirty="0" err="1"/>
              <a:t>porcapa</a:t>
            </a:r>
            <a:r>
              <a:rPr lang="es-ES" dirty="0"/>
              <a:t>, a partir de un modelo digital 3D. A diferencia de los métodos tradicionales (manufactura sustractiva, como el fresado o el torneado, que remueven material de un bloque sólido), la aditiva añade material solo donde se necesita</a:t>
            </a:r>
            <a:endParaRPr lang="es-MX" dirty="0"/>
          </a:p>
        </p:txBody>
      </p:sp>
      <p:pic>
        <p:nvPicPr>
          <p:cNvPr id="5" name="Imagen 4" descr="Imagen que contiene interior, pequeño, tabla, espejo&#10;&#10;El contenido generado por IA puede ser incorrecto.">
            <a:extLst>
              <a:ext uri="{FF2B5EF4-FFF2-40B4-BE49-F238E27FC236}">
                <a16:creationId xmlns:a16="http://schemas.microsoft.com/office/drawing/2014/main" id="{EF0A4DB2-5A36-4EF0-B79E-5EA9F3D9B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106" y="2059232"/>
            <a:ext cx="5550353" cy="3121068"/>
          </a:xfrm>
          <a:prstGeom prst="rect">
            <a:avLst/>
          </a:prstGeom>
        </p:spPr>
      </p:pic>
    </p:spTree>
    <p:extLst>
      <p:ext uri="{BB962C8B-B14F-4D97-AF65-F5344CB8AC3E}">
        <p14:creationId xmlns:p14="http://schemas.microsoft.com/office/powerpoint/2010/main" val="1320382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ADDED551-826A-6338-22DA-6B230E91D7E5}"/>
              </a:ext>
            </a:extLst>
          </p:cNvPr>
          <p:cNvSpPr>
            <a:spLocks noGrp="1"/>
          </p:cNvSpPr>
          <p:nvPr>
            <p:ph type="title"/>
          </p:nvPr>
        </p:nvSpPr>
        <p:spPr>
          <a:xfrm>
            <a:off x="1198182" y="559813"/>
            <a:ext cx="10246090" cy="1471193"/>
          </a:xfrm>
        </p:spPr>
        <p:txBody>
          <a:bodyPr>
            <a:normAutofit/>
          </a:bodyPr>
          <a:lstStyle/>
          <a:p>
            <a:r>
              <a:rPr lang="es-ES" dirty="0"/>
              <a:t>Robots Colaborativos</a:t>
            </a:r>
            <a:endParaRPr lang="es-MX" dirty="0"/>
          </a:p>
        </p:txBody>
      </p:sp>
      <p:sp>
        <p:nvSpPr>
          <p:cNvPr id="3" name="Marcador de contenido 2">
            <a:extLst>
              <a:ext uri="{FF2B5EF4-FFF2-40B4-BE49-F238E27FC236}">
                <a16:creationId xmlns:a16="http://schemas.microsoft.com/office/drawing/2014/main" id="{E80CCD8A-4AB5-EC68-0BD2-11F3B036D05C}"/>
              </a:ext>
            </a:extLst>
          </p:cNvPr>
          <p:cNvSpPr>
            <a:spLocks noGrp="1"/>
          </p:cNvSpPr>
          <p:nvPr>
            <p:ph idx="1"/>
          </p:nvPr>
        </p:nvSpPr>
        <p:spPr>
          <a:xfrm>
            <a:off x="1185756" y="2384474"/>
            <a:ext cx="4810872" cy="3728613"/>
          </a:xfrm>
        </p:spPr>
        <p:txBody>
          <a:bodyPr>
            <a:normAutofit/>
          </a:bodyPr>
          <a:lstStyle/>
          <a:p>
            <a:r>
              <a:rPr lang="es-ES" sz="1800"/>
              <a:t>También llamados Cobots, son un tipo de robot industrial diseñado específicamente para trabajar de manera segura junto a los humanos en un espacio de trabajo compartido, sin necesidad de las barreras físicas de seguridad tradicionales (como jaulas)</a:t>
            </a:r>
            <a:endParaRPr lang="es-MX" sz="1800"/>
          </a:p>
        </p:txBody>
      </p:sp>
      <p:pic>
        <p:nvPicPr>
          <p:cNvPr id="5" name="Imagen 4" descr="Imagen que contiene persona, hombre, interior, parado&#10;&#10;El contenido generado por IA puede ser incorrecto.">
            <a:extLst>
              <a:ext uri="{FF2B5EF4-FFF2-40B4-BE49-F238E27FC236}">
                <a16:creationId xmlns:a16="http://schemas.microsoft.com/office/drawing/2014/main" id="{2BF85BD7-FFCE-9F87-3905-44582FE68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2" y="2852918"/>
            <a:ext cx="4967270" cy="2712190"/>
          </a:xfrm>
          <a:prstGeom prst="rect">
            <a:avLst/>
          </a:prstGeom>
        </p:spPr>
      </p:pic>
      <p:grpSp>
        <p:nvGrpSpPr>
          <p:cNvPr id="24"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2389997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99B71-3A16-DBFD-FE30-DA358BD0EF09}"/>
              </a:ext>
            </a:extLst>
          </p:cNvPr>
          <p:cNvSpPr>
            <a:spLocks noGrp="1"/>
          </p:cNvSpPr>
          <p:nvPr>
            <p:ph type="title"/>
          </p:nvPr>
        </p:nvSpPr>
        <p:spPr/>
        <p:txBody>
          <a:bodyPr/>
          <a:lstStyle/>
          <a:p>
            <a:r>
              <a:rPr lang="es-ES" dirty="0"/>
              <a:t>Características Fundamentales</a:t>
            </a:r>
            <a:endParaRPr lang="es-MX" dirty="0"/>
          </a:p>
        </p:txBody>
      </p:sp>
      <p:sp>
        <p:nvSpPr>
          <p:cNvPr id="3" name="Marcador de contenido 2">
            <a:extLst>
              <a:ext uri="{FF2B5EF4-FFF2-40B4-BE49-F238E27FC236}">
                <a16:creationId xmlns:a16="http://schemas.microsoft.com/office/drawing/2014/main" id="{14416033-32CD-63FF-5688-E483FED5594E}"/>
              </a:ext>
            </a:extLst>
          </p:cNvPr>
          <p:cNvSpPr>
            <a:spLocks noGrp="1"/>
          </p:cNvSpPr>
          <p:nvPr>
            <p:ph idx="1"/>
          </p:nvPr>
        </p:nvSpPr>
        <p:spPr/>
        <p:txBody>
          <a:bodyPr>
            <a:normAutofit fontScale="85000" lnSpcReduction="20000"/>
          </a:bodyPr>
          <a:lstStyle/>
          <a:p>
            <a:r>
              <a:rPr lang="es-ES" dirty="0"/>
              <a:t>Seguridad Intrínseca</a:t>
            </a:r>
          </a:p>
          <a:p>
            <a:pPr lvl="1"/>
            <a:r>
              <a:rPr lang="es-ES" dirty="0"/>
              <a:t>Sensores de fuerza y par</a:t>
            </a:r>
          </a:p>
          <a:p>
            <a:pPr lvl="1"/>
            <a:r>
              <a:rPr lang="es-ES" dirty="0"/>
              <a:t>Bordes redondeados y superficies suaves</a:t>
            </a:r>
          </a:p>
          <a:p>
            <a:pPr lvl="1"/>
            <a:r>
              <a:rPr lang="es-ES" dirty="0"/>
              <a:t>Peso ligero</a:t>
            </a:r>
          </a:p>
          <a:p>
            <a:r>
              <a:rPr lang="es-ES" dirty="0"/>
              <a:t>Facilidad de Programación</a:t>
            </a:r>
          </a:p>
          <a:p>
            <a:pPr lvl="1"/>
            <a:r>
              <a:rPr lang="es-ES" dirty="0"/>
              <a:t>Enseñanza directa</a:t>
            </a:r>
          </a:p>
          <a:p>
            <a:pPr lvl="1"/>
            <a:r>
              <a:rPr lang="es-ES" dirty="0"/>
              <a:t>Interfaces intuitivas</a:t>
            </a:r>
          </a:p>
          <a:p>
            <a:r>
              <a:rPr lang="es-ES" dirty="0"/>
              <a:t>Flexibilidad y Re configurabilidad</a:t>
            </a:r>
          </a:p>
          <a:p>
            <a:pPr lvl="1"/>
            <a:r>
              <a:rPr lang="es-ES" dirty="0"/>
              <a:t>Fácil de mover e instalar</a:t>
            </a:r>
          </a:p>
          <a:p>
            <a:r>
              <a:rPr lang="es-ES" dirty="0"/>
              <a:t>Asistencia, No Automatización Total</a:t>
            </a:r>
          </a:p>
          <a:p>
            <a:pPr lvl="1"/>
            <a:r>
              <a:rPr lang="es-ES" dirty="0"/>
              <a:t>Estan diseñados para asistir al humano</a:t>
            </a:r>
            <a:endParaRPr lang="es-MX" dirty="0"/>
          </a:p>
        </p:txBody>
      </p:sp>
      <p:pic>
        <p:nvPicPr>
          <p:cNvPr id="5" name="Imagen 4" descr="Imagen que contiene hombre, interior, persona, sostener&#10;&#10;El contenido generado por IA puede ser incorrecto.">
            <a:extLst>
              <a:ext uri="{FF2B5EF4-FFF2-40B4-BE49-F238E27FC236}">
                <a16:creationId xmlns:a16="http://schemas.microsoft.com/office/drawing/2014/main" id="{DBC6B32D-283A-D7E3-355C-27B0F0AB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98" y="2444575"/>
            <a:ext cx="4572000" cy="2571750"/>
          </a:xfrm>
          <a:prstGeom prst="rect">
            <a:avLst/>
          </a:prstGeom>
        </p:spPr>
      </p:pic>
    </p:spTree>
    <p:extLst>
      <p:ext uri="{BB962C8B-B14F-4D97-AF65-F5344CB8AC3E}">
        <p14:creationId xmlns:p14="http://schemas.microsoft.com/office/powerpoint/2010/main" val="4186124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9F0B4-0BDD-4EAD-1C01-1EA0522A2E2A}"/>
              </a:ext>
            </a:extLst>
          </p:cNvPr>
          <p:cNvSpPr>
            <a:spLocks noGrp="1"/>
          </p:cNvSpPr>
          <p:nvPr>
            <p:ph type="title"/>
          </p:nvPr>
        </p:nvSpPr>
        <p:spPr/>
        <p:txBody>
          <a:bodyPr/>
          <a:lstStyle/>
          <a:p>
            <a:r>
              <a:rPr lang="es-ES" dirty="0"/>
              <a:t>Aplicaciones</a:t>
            </a:r>
            <a:endParaRPr lang="es-MX" dirty="0"/>
          </a:p>
        </p:txBody>
      </p:sp>
      <p:sp>
        <p:nvSpPr>
          <p:cNvPr id="3" name="Marcador de contenido 2">
            <a:extLst>
              <a:ext uri="{FF2B5EF4-FFF2-40B4-BE49-F238E27FC236}">
                <a16:creationId xmlns:a16="http://schemas.microsoft.com/office/drawing/2014/main" id="{3462E1FA-C5BE-8857-12AC-2BD7EE68C951}"/>
              </a:ext>
            </a:extLst>
          </p:cNvPr>
          <p:cNvSpPr>
            <a:spLocks noGrp="1"/>
          </p:cNvSpPr>
          <p:nvPr>
            <p:ph idx="1"/>
          </p:nvPr>
        </p:nvSpPr>
        <p:spPr/>
        <p:txBody>
          <a:bodyPr>
            <a:normAutofit fontScale="92500" lnSpcReduction="20000"/>
          </a:bodyPr>
          <a:lstStyle/>
          <a:p>
            <a:r>
              <a:rPr lang="es-ES" dirty="0"/>
              <a:t>Ensamblaje</a:t>
            </a:r>
          </a:p>
          <a:p>
            <a:pPr lvl="1"/>
            <a:r>
              <a:rPr lang="es-ES" dirty="0"/>
              <a:t>Insertar piezas, colocar adhesivos, atornillar.</a:t>
            </a:r>
          </a:p>
          <a:p>
            <a:r>
              <a:rPr lang="es-ES" dirty="0"/>
              <a:t>Paletización</a:t>
            </a:r>
          </a:p>
          <a:p>
            <a:pPr lvl="1"/>
            <a:r>
              <a:rPr lang="es-ES" dirty="0"/>
              <a:t>Colocar y organizar cajas de manera estable y segura sobre una paleta para formar una unidad de carga única</a:t>
            </a:r>
          </a:p>
          <a:p>
            <a:r>
              <a:rPr lang="es-ES" dirty="0"/>
              <a:t>Acabado</a:t>
            </a:r>
          </a:p>
          <a:p>
            <a:pPr lvl="1"/>
            <a:r>
              <a:rPr lang="es-ES" dirty="0"/>
              <a:t>Pulido y lijado donde el </a:t>
            </a:r>
            <a:r>
              <a:rPr lang="es-ES" dirty="0" err="1"/>
              <a:t>cobot</a:t>
            </a:r>
            <a:r>
              <a:rPr lang="es-ES" dirty="0"/>
              <a:t> maneja la herramienta pesada y el operario guía el proceso</a:t>
            </a:r>
          </a:p>
          <a:p>
            <a:r>
              <a:rPr lang="es-ES" dirty="0"/>
              <a:t>Atención de Máquinas</a:t>
            </a:r>
          </a:p>
          <a:p>
            <a:pPr lvl="1"/>
            <a:r>
              <a:rPr lang="es-ES" dirty="0"/>
              <a:t>Cargar y descargar piezas en una CNC, una prensa o una máquina de moldeo por inyección</a:t>
            </a:r>
          </a:p>
          <a:p>
            <a:endParaRPr lang="es-MX" dirty="0"/>
          </a:p>
        </p:txBody>
      </p:sp>
    </p:spTree>
    <p:extLst>
      <p:ext uri="{BB962C8B-B14F-4D97-AF65-F5344CB8AC3E}">
        <p14:creationId xmlns:p14="http://schemas.microsoft.com/office/powerpoint/2010/main" val="41872591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1DB07976-28A0-480F-D4DC-84839C1DA27C}"/>
              </a:ext>
            </a:extLst>
          </p:cNvPr>
          <p:cNvSpPr>
            <a:spLocks noGrp="1"/>
          </p:cNvSpPr>
          <p:nvPr>
            <p:ph type="title"/>
          </p:nvPr>
        </p:nvSpPr>
        <p:spPr>
          <a:xfrm>
            <a:off x="1198182" y="559813"/>
            <a:ext cx="10246090" cy="1471193"/>
          </a:xfrm>
        </p:spPr>
        <p:txBody>
          <a:bodyPr>
            <a:normAutofit/>
          </a:bodyPr>
          <a:lstStyle/>
          <a:p>
            <a:r>
              <a:rPr lang="es-ES" dirty="0" err="1"/>
              <a:t>Cobot</a:t>
            </a:r>
            <a:r>
              <a:rPr lang="es-ES" dirty="0"/>
              <a:t> </a:t>
            </a:r>
            <a:r>
              <a:rPr lang="es-ES" dirty="0" err="1"/>
              <a:t>UFactory</a:t>
            </a:r>
            <a:endParaRPr lang="es-MX" dirty="0"/>
          </a:p>
        </p:txBody>
      </p:sp>
      <p:sp>
        <p:nvSpPr>
          <p:cNvPr id="3" name="Marcador de contenido 2">
            <a:extLst>
              <a:ext uri="{FF2B5EF4-FFF2-40B4-BE49-F238E27FC236}">
                <a16:creationId xmlns:a16="http://schemas.microsoft.com/office/drawing/2014/main" id="{0A84DEAF-88F0-9898-D0AE-50AE4225BF43}"/>
              </a:ext>
            </a:extLst>
          </p:cNvPr>
          <p:cNvSpPr>
            <a:spLocks noGrp="1"/>
          </p:cNvSpPr>
          <p:nvPr>
            <p:ph idx="1"/>
          </p:nvPr>
        </p:nvSpPr>
        <p:spPr>
          <a:xfrm>
            <a:off x="1185756" y="2384474"/>
            <a:ext cx="4810872" cy="3728613"/>
          </a:xfrm>
        </p:spPr>
        <p:txBody>
          <a:bodyPr>
            <a:normAutofit/>
          </a:bodyPr>
          <a:lstStyle/>
          <a:p>
            <a:r>
              <a:rPr lang="es-ES" sz="1800" dirty="0"/>
              <a:t>Lite6</a:t>
            </a:r>
          </a:p>
          <a:p>
            <a:r>
              <a:rPr lang="es-ES" sz="1800" dirty="0"/>
              <a:t>Es un robot de 6 grados de libertad con un </a:t>
            </a:r>
            <a:r>
              <a:rPr lang="es-ES" sz="1800" dirty="0" err="1"/>
              <a:t>payload</a:t>
            </a:r>
            <a:r>
              <a:rPr lang="es-ES" sz="1800" dirty="0"/>
              <a:t> de 600g. Su </a:t>
            </a:r>
            <a:r>
              <a:rPr lang="es-ES" sz="1800" dirty="0" err="1"/>
              <a:t>repetitibilidad</a:t>
            </a:r>
            <a:r>
              <a:rPr lang="es-ES" sz="1800" dirty="0"/>
              <a:t> es de 0.5 </a:t>
            </a:r>
            <a:r>
              <a:rPr lang="es-ES" sz="1800" dirty="0" err="1"/>
              <a:t>mm.</a:t>
            </a:r>
            <a:r>
              <a:rPr lang="es-ES" sz="1800" dirty="0"/>
              <a:t> </a:t>
            </a:r>
          </a:p>
          <a:p>
            <a:endParaRPr lang="es-MX" sz="1800" dirty="0"/>
          </a:p>
        </p:txBody>
      </p:sp>
      <p:grpSp>
        <p:nvGrpSpPr>
          <p:cNvPr id="24"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Imagen 6">
            <a:extLst>
              <a:ext uri="{FF2B5EF4-FFF2-40B4-BE49-F238E27FC236}">
                <a16:creationId xmlns:a16="http://schemas.microsoft.com/office/drawing/2014/main" id="{38651150-B7C9-873B-1EAB-D4002C004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8057" y="1114468"/>
            <a:ext cx="4068555" cy="4441371"/>
          </a:xfrm>
          <a:prstGeom prst="rect">
            <a:avLst/>
          </a:prstGeom>
        </p:spPr>
      </p:pic>
      <p:sp>
        <p:nvSpPr>
          <p:cNvPr id="8" name="CuadroTexto 7">
            <a:extLst>
              <a:ext uri="{FF2B5EF4-FFF2-40B4-BE49-F238E27FC236}">
                <a16:creationId xmlns:a16="http://schemas.microsoft.com/office/drawing/2014/main" id="{58517CDC-17FB-1C43-C65F-373B843405DC}"/>
              </a:ext>
            </a:extLst>
          </p:cNvPr>
          <p:cNvSpPr txBox="1"/>
          <p:nvPr/>
        </p:nvSpPr>
        <p:spPr>
          <a:xfrm>
            <a:off x="8975747" y="5644451"/>
            <a:ext cx="1907895" cy="369332"/>
          </a:xfrm>
          <a:prstGeom prst="rect">
            <a:avLst/>
          </a:prstGeom>
          <a:noFill/>
        </p:spPr>
        <p:txBody>
          <a:bodyPr wrap="none" rtlCol="0">
            <a:spAutoFit/>
          </a:bodyPr>
          <a:lstStyle/>
          <a:p>
            <a:r>
              <a:rPr lang="es-ES" b="1" dirty="0"/>
              <a:t>$3,349.00 USD</a:t>
            </a:r>
            <a:endParaRPr lang="es-MX" b="1" dirty="0"/>
          </a:p>
        </p:txBody>
      </p:sp>
    </p:spTree>
    <p:extLst>
      <p:ext uri="{BB962C8B-B14F-4D97-AF65-F5344CB8AC3E}">
        <p14:creationId xmlns:p14="http://schemas.microsoft.com/office/powerpoint/2010/main" val="2235901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1" name="Rectangle 8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0EE2E930-A6A5-FB35-6E03-49BC89FC9766}"/>
              </a:ext>
            </a:extLst>
          </p:cNvPr>
          <p:cNvSpPr>
            <a:spLocks noGrp="1"/>
          </p:cNvSpPr>
          <p:nvPr>
            <p:ph type="title"/>
          </p:nvPr>
        </p:nvSpPr>
        <p:spPr>
          <a:xfrm>
            <a:off x="6179406" y="559813"/>
            <a:ext cx="4814412" cy="1664573"/>
          </a:xfrm>
        </p:spPr>
        <p:txBody>
          <a:bodyPr vert="horz" lIns="91440" tIns="45720" rIns="91440" bIns="45720" rtlCol="0">
            <a:normAutofit/>
          </a:bodyPr>
          <a:lstStyle/>
          <a:p>
            <a:r>
              <a:rPr lang="en-US" kern="1200">
                <a:latin typeface="+mj-lt"/>
                <a:ea typeface="+mj-ea"/>
                <a:cs typeface="+mj-cs"/>
              </a:rPr>
              <a:t>Actividad 10</a:t>
            </a:r>
          </a:p>
        </p:txBody>
      </p:sp>
      <p:pic>
        <p:nvPicPr>
          <p:cNvPr id="5" name="Imagen 4" descr="Imagen que contiene interior, tabla, foto, lego&#10;&#10;El contenido generado por IA puede ser incorrecto.">
            <a:extLst>
              <a:ext uri="{FF2B5EF4-FFF2-40B4-BE49-F238E27FC236}">
                <a16:creationId xmlns:a16="http://schemas.microsoft.com/office/drawing/2014/main" id="{4BB91D88-ED3C-8124-E432-E26B4DF47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37" y="1020267"/>
            <a:ext cx="4817466" cy="4817466"/>
          </a:xfrm>
          <a:prstGeom prst="rect">
            <a:avLst/>
          </a:prstGeom>
        </p:spPr>
      </p:pic>
      <p:grpSp>
        <p:nvGrpSpPr>
          <p:cNvPr id="83" name="Top left">
            <a:extLst>
              <a:ext uri="{FF2B5EF4-FFF2-40B4-BE49-F238E27FC236}">
                <a16:creationId xmlns:a16="http://schemas.microsoft.com/office/drawing/2014/main" id="{49EBBDF7-403B-404C-AE65-6529C47977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84" name="Freeform: Shape 83">
              <a:extLst>
                <a:ext uri="{FF2B5EF4-FFF2-40B4-BE49-F238E27FC236}">
                  <a16:creationId xmlns:a16="http://schemas.microsoft.com/office/drawing/2014/main" id="{B45E4DDE-DABB-4541-B044-FC38949E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5" name="Freeform: Shape 84">
              <a:extLst>
                <a:ext uri="{FF2B5EF4-FFF2-40B4-BE49-F238E27FC236}">
                  <a16:creationId xmlns:a16="http://schemas.microsoft.com/office/drawing/2014/main" id="{22D357AD-5163-45F3-A5C7-FD3351A90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8886A53D-82B1-4C65-9DED-59358265B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B6200E88-1288-40E7-9A66-D513E6CA5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CB4E4D96-95D8-43F4-90B2-25AC6F6A0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6951A656-8684-49D3-8C63-5513CD7B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B248A156-06F4-42AE-871D-4535FF097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01FD1AA9-14F8-45A8-88C0-28DC94ED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93" name="Bottom Right">
            <a:extLst>
              <a:ext uri="{FF2B5EF4-FFF2-40B4-BE49-F238E27FC236}">
                <a16:creationId xmlns:a16="http://schemas.microsoft.com/office/drawing/2014/main" id="{1C0BEBF8-7FFB-422A-98F0-90FF9E7F3C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94" name="Freeform: Shape 93">
              <a:extLst>
                <a:ext uri="{FF2B5EF4-FFF2-40B4-BE49-F238E27FC236}">
                  <a16:creationId xmlns:a16="http://schemas.microsoft.com/office/drawing/2014/main" id="{F1B94AB3-A0D6-4DB5-9006-C7F2ABD8A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5" name="Graphic 157">
              <a:extLst>
                <a:ext uri="{FF2B5EF4-FFF2-40B4-BE49-F238E27FC236}">
                  <a16:creationId xmlns:a16="http://schemas.microsoft.com/office/drawing/2014/main" id="{C59F5611-23BC-435A-A5C0-D4DD8912772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7" name="Freeform: Shape 96">
                <a:extLst>
                  <a:ext uri="{FF2B5EF4-FFF2-40B4-BE49-F238E27FC236}">
                    <a16:creationId xmlns:a16="http://schemas.microsoft.com/office/drawing/2014/main" id="{713287DA-BE38-4656-B32C-F10B005F0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FBBFD07E-A2BD-4A54-B194-B784DF265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719B4517-9BB8-4C32-B87D-F5E8CD477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EBA9DD75-9D79-4D26-8A36-B5D9BBA74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B4EFBFDC-6A43-4413-AC75-13861B0D4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7236E5D8-45CC-41FA-A68C-608422971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24BED8DA-C8A2-4323-A230-5D354066C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6" name="Freeform: Shape 95">
              <a:extLst>
                <a:ext uri="{FF2B5EF4-FFF2-40B4-BE49-F238E27FC236}">
                  <a16:creationId xmlns:a16="http://schemas.microsoft.com/office/drawing/2014/main" id="{AA700AC1-CD4C-4962-B47B-92CDE218A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C92E662A-B938-CA17-C83B-3F80CED8B92B}"/>
              </a:ext>
            </a:extLst>
          </p:cNvPr>
          <p:cNvSpPr>
            <a:spLocks noGrp="1"/>
          </p:cNvSpPr>
          <p:nvPr>
            <p:ph idx="1"/>
          </p:nvPr>
        </p:nvSpPr>
        <p:spPr>
          <a:xfrm>
            <a:off x="6192142" y="2384474"/>
            <a:ext cx="4814102" cy="3728613"/>
          </a:xfrm>
        </p:spPr>
        <p:txBody>
          <a:bodyPr vert="horz" lIns="91440" tIns="45720" rIns="91440" bIns="45720" rtlCol="0">
            <a:normAutofit/>
          </a:bodyPr>
          <a:lstStyle/>
          <a:p>
            <a:pPr marL="0" indent="0">
              <a:buNone/>
            </a:pPr>
            <a:r>
              <a:rPr lang="en-US" sz="1800" kern="1200">
                <a:latin typeface="+mn-lt"/>
                <a:ea typeface="+mn-ea"/>
                <a:cs typeface="+mn-cs"/>
                <a:hlinkClick r:id="rId3"/>
              </a:rPr>
              <a:t>Realizar una tarea de pick and place utilizando el cobot UFactory</a:t>
            </a:r>
            <a:endParaRPr lang="en-US" sz="1800" kern="1200">
              <a:latin typeface="+mn-lt"/>
              <a:ea typeface="+mn-ea"/>
              <a:cs typeface="+mn-cs"/>
            </a:endParaRPr>
          </a:p>
        </p:txBody>
      </p:sp>
    </p:spTree>
    <p:extLst>
      <p:ext uri="{BB962C8B-B14F-4D97-AF65-F5344CB8AC3E}">
        <p14:creationId xmlns:p14="http://schemas.microsoft.com/office/powerpoint/2010/main" val="26881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2BA422-3D58-43DE-0AF4-C8E30F27F26A}"/>
            </a:ext>
          </a:extLst>
        </p:cNvPr>
        <p:cNvGrpSpPr/>
        <p:nvPr/>
      </p:nvGrpSpPr>
      <p:grpSpPr>
        <a:xfrm>
          <a:off x="0" y="0"/>
          <a:ext cx="0" cy="0"/>
          <a:chOff x="0" y="0"/>
          <a:chExt cx="0" cy="0"/>
        </a:xfrm>
      </p:grpSpPr>
      <p:sp useBgFill="1">
        <p:nvSpPr>
          <p:cNvPr id="92" name="Rectangle 6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3" name="Rectangle 6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5" name="Freeform: Shape 70">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6" name="Freeform: Shape 71">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97" name="Freeform: Shape 72">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98" name="Freeform: Shape 73">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9" name="Freeform: Shape 74">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0" name="Freeform: Shape 75">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1" name="Freeform: Shape 76">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77">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B0A78E2C-F442-734F-7D92-8784A56E7B75}"/>
              </a:ext>
            </a:extLst>
          </p:cNvPr>
          <p:cNvSpPr>
            <a:spLocks noGrp="1"/>
          </p:cNvSpPr>
          <p:nvPr>
            <p:ph type="title"/>
          </p:nvPr>
        </p:nvSpPr>
        <p:spPr>
          <a:xfrm>
            <a:off x="1198182" y="559813"/>
            <a:ext cx="4987809" cy="1664573"/>
          </a:xfrm>
        </p:spPr>
        <p:txBody>
          <a:bodyPr>
            <a:normAutofit/>
          </a:bodyPr>
          <a:lstStyle/>
          <a:p>
            <a:r>
              <a:rPr lang="es-ES" dirty="0"/>
              <a:t>Actividad 11</a:t>
            </a:r>
            <a:endParaRPr lang="es-MX" dirty="0"/>
          </a:p>
        </p:txBody>
      </p:sp>
      <p:sp>
        <p:nvSpPr>
          <p:cNvPr id="3" name="Marcador de contenido 2">
            <a:extLst>
              <a:ext uri="{FF2B5EF4-FFF2-40B4-BE49-F238E27FC236}">
                <a16:creationId xmlns:a16="http://schemas.microsoft.com/office/drawing/2014/main" id="{22A3F38E-79C2-6FDE-0EF3-213CFB594F73}"/>
              </a:ext>
            </a:extLst>
          </p:cNvPr>
          <p:cNvSpPr>
            <a:spLocks noGrp="1"/>
          </p:cNvSpPr>
          <p:nvPr>
            <p:ph idx="1"/>
          </p:nvPr>
        </p:nvSpPr>
        <p:spPr>
          <a:xfrm>
            <a:off x="1185756" y="2384474"/>
            <a:ext cx="4987488" cy="3728613"/>
          </a:xfrm>
        </p:spPr>
        <p:txBody>
          <a:bodyPr>
            <a:normAutofit/>
          </a:bodyPr>
          <a:lstStyle/>
          <a:p>
            <a:r>
              <a:rPr lang="es-ES" sz="1800" dirty="0"/>
              <a:t>Realizar una tarea de paletizado utilizando el </a:t>
            </a:r>
            <a:r>
              <a:rPr lang="es-ES" sz="1800" dirty="0" err="1"/>
              <a:t>cobot</a:t>
            </a:r>
            <a:r>
              <a:rPr lang="es-ES" sz="1800" dirty="0"/>
              <a:t> </a:t>
            </a:r>
            <a:r>
              <a:rPr lang="es-ES" sz="1800" dirty="0" err="1"/>
              <a:t>Ufactory</a:t>
            </a:r>
            <a:r>
              <a:rPr lang="es-ES" sz="1800" dirty="0"/>
              <a:t>. Deberás de fabricar una herramienta para el </a:t>
            </a:r>
            <a:r>
              <a:rPr lang="es-ES" sz="1800" dirty="0" err="1"/>
              <a:t>cobot</a:t>
            </a:r>
            <a:r>
              <a:rPr lang="es-ES" sz="1800" dirty="0"/>
              <a:t> que permita colocar 27 cubos de PLA de 3cm de una manera estable sobre una plataforma. Los bloques deberán de quedar perfectamente alineados y organizados</a:t>
            </a:r>
            <a:endParaRPr lang="es-MX" sz="1800" dirty="0"/>
          </a:p>
        </p:txBody>
      </p:sp>
      <p:pic>
        <p:nvPicPr>
          <p:cNvPr id="7" name="Imagen 6" descr="Imagen que contiene muebles, caja, gabinete&#10;&#10;El contenido generado por IA puede ser incorrecto.">
            <a:extLst>
              <a:ext uri="{FF2B5EF4-FFF2-40B4-BE49-F238E27FC236}">
                <a16:creationId xmlns:a16="http://schemas.microsoft.com/office/drawing/2014/main" id="{688BD6D8-E17A-DD92-1764-F231A498FC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0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4" name="Freeform: Shape 80">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2"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5" name="Freeform: Shape 83">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6" name="Freeform: Shape 84">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 name="Freeform: Shape 85">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 name="Freeform: Shape 86">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87">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88">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 name="Freeform: Shape 89">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2" name="Freeform: Shape 82">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07727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4FB11D-0F78-81DE-DCBB-BA9FDF6F315D}"/>
              </a:ext>
            </a:extLst>
          </p:cNvPr>
          <p:cNvSpPr>
            <a:spLocks noGrp="1"/>
          </p:cNvSpPr>
          <p:nvPr>
            <p:ph type="title"/>
          </p:nvPr>
        </p:nvSpPr>
        <p:spPr/>
        <p:txBody>
          <a:bodyPr/>
          <a:lstStyle/>
          <a:p>
            <a:r>
              <a:rPr lang="es-ES" dirty="0"/>
              <a:t>Examen 05 de septiembre</a:t>
            </a:r>
            <a:endParaRPr lang="es-MX" dirty="0"/>
          </a:p>
        </p:txBody>
      </p:sp>
      <p:sp>
        <p:nvSpPr>
          <p:cNvPr id="3" name="Marcador de contenido 2">
            <a:extLst>
              <a:ext uri="{FF2B5EF4-FFF2-40B4-BE49-F238E27FC236}">
                <a16:creationId xmlns:a16="http://schemas.microsoft.com/office/drawing/2014/main" id="{CC639E91-D35F-693F-C41E-59901F59EFEE}"/>
              </a:ext>
            </a:extLst>
          </p:cNvPr>
          <p:cNvSpPr>
            <a:spLocks noGrp="1"/>
          </p:cNvSpPr>
          <p:nvPr>
            <p:ph idx="1"/>
          </p:nvPr>
        </p:nvSpPr>
        <p:spPr/>
        <p:txBody>
          <a:bodyPr/>
          <a:lstStyle/>
          <a:p>
            <a:r>
              <a:rPr lang="es-ES" dirty="0"/>
              <a:t>Protocolos de Comunicación</a:t>
            </a:r>
          </a:p>
          <a:p>
            <a:r>
              <a:rPr lang="es-ES" dirty="0"/>
              <a:t>Internet de las Cosas</a:t>
            </a:r>
          </a:p>
          <a:p>
            <a:r>
              <a:rPr lang="es-ES" dirty="0"/>
              <a:t>Protocolo MQTT</a:t>
            </a:r>
          </a:p>
          <a:p>
            <a:r>
              <a:rPr lang="es-ES" dirty="0"/>
              <a:t>Tecnología 5G</a:t>
            </a:r>
          </a:p>
          <a:p>
            <a:r>
              <a:rPr lang="es-ES" dirty="0"/>
              <a:t>Cobots</a:t>
            </a:r>
          </a:p>
          <a:p>
            <a:r>
              <a:rPr lang="es-ES" dirty="0"/>
              <a:t>Inteligencia Artificial (regresión lineal, regresión logística)</a:t>
            </a:r>
            <a:endParaRPr lang="es-MX" dirty="0"/>
          </a:p>
        </p:txBody>
      </p:sp>
    </p:spTree>
    <p:extLst>
      <p:ext uri="{BB962C8B-B14F-4D97-AF65-F5344CB8AC3E}">
        <p14:creationId xmlns:p14="http://schemas.microsoft.com/office/powerpoint/2010/main" val="42704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BCD6FA-CF0B-B880-ED9D-41C9AA967BEB}"/>
              </a:ext>
            </a:extLst>
          </p:cNvPr>
          <p:cNvSpPr>
            <a:spLocks noGrp="1"/>
          </p:cNvSpPr>
          <p:nvPr>
            <p:ph type="title"/>
          </p:nvPr>
        </p:nvSpPr>
        <p:spPr/>
        <p:txBody>
          <a:bodyPr/>
          <a:lstStyle/>
          <a:p>
            <a:r>
              <a:rPr lang="es-ES" dirty="0"/>
              <a:t>Disciplina y Respeto</a:t>
            </a:r>
            <a:endParaRPr lang="es-MX" dirty="0"/>
          </a:p>
        </p:txBody>
      </p:sp>
      <p:sp>
        <p:nvSpPr>
          <p:cNvPr id="3" name="Marcador de contenido 2">
            <a:extLst>
              <a:ext uri="{FF2B5EF4-FFF2-40B4-BE49-F238E27FC236}">
                <a16:creationId xmlns:a16="http://schemas.microsoft.com/office/drawing/2014/main" id="{8CF6447F-AB9D-334F-4AFD-B3544686CA2F}"/>
              </a:ext>
            </a:extLst>
          </p:cNvPr>
          <p:cNvSpPr>
            <a:spLocks noGrp="1"/>
          </p:cNvSpPr>
          <p:nvPr>
            <p:ph idx="1"/>
          </p:nvPr>
        </p:nvSpPr>
        <p:spPr/>
        <p:txBody>
          <a:bodyPr>
            <a:normAutofit fontScale="77500" lnSpcReduction="20000"/>
          </a:bodyPr>
          <a:lstStyle/>
          <a:p>
            <a:r>
              <a:rPr lang="es-ES" dirty="0"/>
              <a:t>Debemos todos, profesores y estudiantes, mantener el orden y la limpieza en el aula. Si al terminar la clase el salón queda sucio y las sillas desordenadas, se penalizará a todos el grupo con -1 puntos en la calificación final.</a:t>
            </a:r>
          </a:p>
          <a:p>
            <a:r>
              <a:rPr lang="es-ES" dirty="0"/>
              <a:t>Faltas de disciplina, son reportadas inmediatamente al director de departamento vía correo electrónico, indicando la situación claramente. El alumno deberá abandonar la clase y tendrá falta. La dirección de la escuela de ingeniería designará al comité disciplinar para cada caso. Consultar las faltas a la disciplina capítulo II en </a:t>
            </a:r>
            <a:r>
              <a:rPr lang="es-ES" u="sng" dirty="0">
                <a:hlinkClick r:id="rId2"/>
              </a:rPr>
              <a:t>https://sitios.itesm.mx/va/reglamentos/reglamento_general_estudiantes.pdf</a:t>
            </a:r>
            <a:r>
              <a:rPr lang="es-ES" dirty="0"/>
              <a:t> </a:t>
            </a:r>
          </a:p>
          <a:p>
            <a:r>
              <a:rPr lang="es-ES" dirty="0"/>
              <a:t>Está prohibido comer y/o beber durante la clase, dado el caso, se pedirá al alumno se retire del aula y aplicará de la falta correspondiente. </a:t>
            </a:r>
            <a:endParaRPr lang="es-MX" dirty="0"/>
          </a:p>
          <a:p>
            <a:endParaRPr lang="es-ES" dirty="0"/>
          </a:p>
          <a:p>
            <a:endParaRPr lang="es-MX" dirty="0"/>
          </a:p>
        </p:txBody>
      </p:sp>
    </p:spTree>
    <p:extLst>
      <p:ext uri="{BB962C8B-B14F-4D97-AF65-F5344CB8AC3E}">
        <p14:creationId xmlns:p14="http://schemas.microsoft.com/office/powerpoint/2010/main" val="41604465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00B22-4DB9-4A76-05DE-305B338D44D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E2D8155-FBD5-48FA-20DE-1566E0BB48D4}"/>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err="1">
                <a:solidFill>
                  <a:schemeClr val="tx2"/>
                </a:solidFill>
                <a:latin typeface="+mj-lt"/>
                <a:ea typeface="+mj-ea"/>
                <a:cs typeface="+mj-cs"/>
              </a:rPr>
              <a:t>Sesión</a:t>
            </a:r>
            <a:r>
              <a:rPr lang="en-US" sz="6600" kern="1200" dirty="0">
                <a:solidFill>
                  <a:schemeClr val="tx2"/>
                </a:solidFill>
                <a:latin typeface="+mj-lt"/>
                <a:ea typeface="+mj-ea"/>
                <a:cs typeface="+mj-cs"/>
              </a:rPr>
              <a:t> 0</a:t>
            </a:r>
            <a:r>
              <a:rPr lang="en-US" sz="6600" dirty="0"/>
              <a:t>6</a:t>
            </a:r>
            <a:endParaRPr lang="en-US" sz="6600" kern="1200" dirty="0">
              <a:solidFill>
                <a:schemeClr val="tx2"/>
              </a:solidFill>
              <a:latin typeface="+mj-lt"/>
              <a:ea typeface="+mj-ea"/>
              <a:cs typeface="+mj-cs"/>
            </a:endParaRPr>
          </a:p>
        </p:txBody>
      </p:sp>
      <p:sp>
        <p:nvSpPr>
          <p:cNvPr id="3" name="Marcador de contenido 2">
            <a:extLst>
              <a:ext uri="{FF2B5EF4-FFF2-40B4-BE49-F238E27FC236}">
                <a16:creationId xmlns:a16="http://schemas.microsoft.com/office/drawing/2014/main" id="{D11F4FAE-8935-A686-9E89-A4937A82E994}"/>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dirty="0" err="1">
                <a:solidFill>
                  <a:schemeClr val="tx2"/>
                </a:solidFill>
                <a:latin typeface="+mn-lt"/>
                <a:ea typeface="+mn-ea"/>
                <a:cs typeface="+mn-cs"/>
              </a:rPr>
              <a:t>Inteligencia</a:t>
            </a:r>
            <a:r>
              <a:rPr lang="en-US" sz="2200" kern="1200" dirty="0">
                <a:solidFill>
                  <a:schemeClr val="tx2"/>
                </a:solidFill>
                <a:latin typeface="+mn-lt"/>
                <a:ea typeface="+mn-ea"/>
                <a:cs typeface="+mn-cs"/>
              </a:rPr>
              <a:t> Artificial</a:t>
            </a:r>
          </a:p>
          <a:p>
            <a:pPr marL="0" indent="0" algn="ctr">
              <a:buNone/>
            </a:pPr>
            <a:r>
              <a:rPr lang="en-US" sz="2200" dirty="0"/>
              <a:t>29 de </a:t>
            </a:r>
            <a:r>
              <a:rPr lang="en-US" sz="2200" dirty="0" err="1"/>
              <a:t>agosto</a:t>
            </a:r>
            <a:endParaRPr lang="en-US" sz="2200" kern="1200" dirty="0">
              <a:solidFill>
                <a:schemeClr val="tx2"/>
              </a:solidFill>
              <a:latin typeface="+mn-lt"/>
              <a:ea typeface="+mn-ea"/>
              <a:cs typeface="+mn-cs"/>
            </a:endParaRPr>
          </a:p>
        </p:txBody>
      </p:sp>
    </p:spTree>
    <p:extLst>
      <p:ext uri="{BB962C8B-B14F-4D97-AF65-F5344CB8AC3E}">
        <p14:creationId xmlns:p14="http://schemas.microsoft.com/office/powerpoint/2010/main" val="3029177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EF6BF6-784B-F3BD-36FE-78DABCB40710}"/>
              </a:ext>
            </a:extLst>
          </p:cNvPr>
          <p:cNvSpPr>
            <a:spLocks noGrp="1"/>
          </p:cNvSpPr>
          <p:nvPr>
            <p:ph type="title"/>
          </p:nvPr>
        </p:nvSpPr>
        <p:spPr>
          <a:xfrm>
            <a:off x="700087" y="909638"/>
            <a:ext cx="10691813" cy="1155618"/>
          </a:xfrm>
        </p:spPr>
        <p:txBody>
          <a:bodyPr>
            <a:normAutofit/>
          </a:bodyPr>
          <a:lstStyle/>
          <a:p>
            <a:r>
              <a:rPr lang="es-ES"/>
              <a:t>Inteligencia Artificial</a:t>
            </a:r>
            <a:endParaRPr lang="es-MX" dirty="0"/>
          </a:p>
        </p:txBody>
      </p:sp>
      <p:sp>
        <p:nvSpPr>
          <p:cNvPr id="6" name="Marcador de número de diapositiva 5">
            <a:extLst>
              <a:ext uri="{FF2B5EF4-FFF2-40B4-BE49-F238E27FC236}">
                <a16:creationId xmlns:a16="http://schemas.microsoft.com/office/drawing/2014/main" id="{984B1B8A-B086-57E2-D414-FDEE54DB789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BE15108C-154A-4A5A-9C05-91A49A422BA7}" type="slidenum">
              <a:rPr lang="en-US" smtClean="0"/>
              <a:pPr>
                <a:lnSpc>
                  <a:spcPct val="90000"/>
                </a:lnSpc>
                <a:spcAft>
                  <a:spcPts val="600"/>
                </a:spcAft>
              </a:pPr>
              <a:t>91</a:t>
            </a:fld>
            <a:endParaRPr lang="en-US"/>
          </a:p>
        </p:txBody>
      </p:sp>
      <p:pic>
        <p:nvPicPr>
          <p:cNvPr id="7" name="Imagen 6" descr="Imagen que contiene Logotipo&#10;&#10;Descripción generada automáticamente">
            <a:extLst>
              <a:ext uri="{FF2B5EF4-FFF2-40B4-BE49-F238E27FC236}">
                <a16:creationId xmlns:a16="http://schemas.microsoft.com/office/drawing/2014/main" id="{886B5CA5-2BF1-AF48-804E-096F82466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graphicFrame>
        <p:nvGraphicFramePr>
          <p:cNvPr id="4" name="Marcador de contenido 5">
            <a:extLst>
              <a:ext uri="{FF2B5EF4-FFF2-40B4-BE49-F238E27FC236}">
                <a16:creationId xmlns:a16="http://schemas.microsoft.com/office/drawing/2014/main" id="{749C6B13-0FB0-7F05-0A9E-C8EC7DD832EE}"/>
              </a:ext>
            </a:extLst>
          </p:cNvPr>
          <p:cNvGraphicFramePr>
            <a:graphicFrameLocks noGrp="1"/>
          </p:cNvGraphicFramePr>
          <p:nvPr>
            <p:ph idx="1"/>
            <p:extLst>
              <p:ext uri="{D42A27DB-BD31-4B8C-83A1-F6EECF244321}">
                <p14:modId xmlns:p14="http://schemas.microsoft.com/office/powerpoint/2010/main" val="1359838737"/>
              </p:ext>
            </p:extLst>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39458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8F2A30-B4A9-D3AB-E521-0257453F07A7}"/>
              </a:ext>
            </a:extLst>
          </p:cNvPr>
          <p:cNvSpPr>
            <a:spLocks noGrp="1"/>
          </p:cNvSpPr>
          <p:nvPr>
            <p:ph type="title"/>
          </p:nvPr>
        </p:nvSpPr>
        <p:spPr>
          <a:xfrm>
            <a:off x="704088" y="914401"/>
            <a:ext cx="6766560" cy="1307592"/>
          </a:xfrm>
        </p:spPr>
        <p:txBody>
          <a:bodyPr>
            <a:normAutofit/>
          </a:bodyPr>
          <a:lstStyle/>
          <a:p>
            <a:pPr>
              <a:lnSpc>
                <a:spcPct val="90000"/>
              </a:lnSpc>
            </a:pPr>
            <a:r>
              <a:rPr lang="es-ES"/>
              <a:t>Tipos de inteligencia artificial</a:t>
            </a:r>
            <a:endParaRPr lang="es-MX"/>
          </a:p>
        </p:txBody>
      </p:sp>
      <p:sp>
        <p:nvSpPr>
          <p:cNvPr id="6" name="Marcador de número de diapositiva 5">
            <a:extLst>
              <a:ext uri="{FF2B5EF4-FFF2-40B4-BE49-F238E27FC236}">
                <a16:creationId xmlns:a16="http://schemas.microsoft.com/office/drawing/2014/main" id="{A684CE7D-CB0F-5FCC-45EC-8CC3C5ED0B2F}"/>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BE15108C-154A-4A5A-9C05-91A49A422BA7}" type="slidenum">
              <a:rPr lang="en-US">
                <a:solidFill>
                  <a:srgbClr val="FFFFFF"/>
                </a:solidFill>
              </a:rPr>
              <a:pPr>
                <a:lnSpc>
                  <a:spcPct val="90000"/>
                </a:lnSpc>
                <a:spcAft>
                  <a:spcPts val="600"/>
                </a:spcAft>
              </a:pPr>
              <a:t>92</a:t>
            </a:fld>
            <a:endParaRPr lang="en-US">
              <a:solidFill>
                <a:srgbClr val="FFFFFF"/>
              </a:solidFill>
            </a:endParaRPr>
          </a:p>
        </p:txBody>
      </p:sp>
      <p:pic>
        <p:nvPicPr>
          <p:cNvPr id="7" name="Imagen 6" descr="Imagen que contiene Logotipo&#10;&#10;Descripción generada automáticamente">
            <a:extLst>
              <a:ext uri="{FF2B5EF4-FFF2-40B4-BE49-F238E27FC236}">
                <a16:creationId xmlns:a16="http://schemas.microsoft.com/office/drawing/2014/main" id="{0D21E844-CA9E-7AA4-DD43-A72448D18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graphicFrame>
        <p:nvGraphicFramePr>
          <p:cNvPr id="4" name="Marcador de contenido 3">
            <a:extLst>
              <a:ext uri="{FF2B5EF4-FFF2-40B4-BE49-F238E27FC236}">
                <a16:creationId xmlns:a16="http://schemas.microsoft.com/office/drawing/2014/main" id="{0AEED1DF-B328-7765-E7E1-7554E24994DC}"/>
              </a:ext>
            </a:extLst>
          </p:cNvPr>
          <p:cNvGraphicFramePr>
            <a:graphicFrameLocks noGrp="1"/>
          </p:cNvGraphicFramePr>
          <p:nvPr>
            <p:ph idx="1"/>
          </p:nvPr>
        </p:nvGraphicFramePr>
        <p:xfrm>
          <a:off x="704088" y="2221994"/>
          <a:ext cx="6766560" cy="373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3479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F5C9EE-FD0D-C0EB-18D2-B7EE2359B3E4}"/>
              </a:ext>
            </a:extLst>
          </p:cNvPr>
          <p:cNvSpPr>
            <a:spLocks noGrp="1"/>
          </p:cNvSpPr>
          <p:nvPr>
            <p:ph type="title"/>
          </p:nvPr>
        </p:nvSpPr>
        <p:spPr>
          <a:xfrm>
            <a:off x="691078" y="722903"/>
            <a:ext cx="3930417" cy="2479772"/>
          </a:xfrm>
        </p:spPr>
        <p:txBody>
          <a:bodyPr vert="horz" lIns="91440" tIns="45720" rIns="91440" bIns="45720" rtlCol="0" anchor="b">
            <a:normAutofit/>
          </a:bodyPr>
          <a:lstStyle/>
          <a:p>
            <a:pPr>
              <a:lnSpc>
                <a:spcPct val="90000"/>
              </a:lnSpc>
            </a:pPr>
            <a:r>
              <a:rPr lang="en-US" sz="5400"/>
              <a:t>Algoritmos de Machine Learning</a:t>
            </a:r>
          </a:p>
        </p:txBody>
      </p:sp>
      <p:pic>
        <p:nvPicPr>
          <p:cNvPr id="4" name="Marcador de contenido 4" descr="Diagrama&#10;&#10;Descripción generada automáticamente">
            <a:extLst>
              <a:ext uri="{FF2B5EF4-FFF2-40B4-BE49-F238E27FC236}">
                <a16:creationId xmlns:a16="http://schemas.microsoft.com/office/drawing/2014/main" id="{D009C5C3-0A53-F470-F997-A9861565F5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6340" y="1143132"/>
            <a:ext cx="6382411" cy="4563423"/>
          </a:xfrm>
          <a:prstGeom prst="rect">
            <a:avLst/>
          </a:prstGeom>
        </p:spPr>
      </p:pic>
      <p:sp>
        <p:nvSpPr>
          <p:cNvPr id="6" name="Marcador de número de diapositiva 5">
            <a:extLst>
              <a:ext uri="{FF2B5EF4-FFF2-40B4-BE49-F238E27FC236}">
                <a16:creationId xmlns:a16="http://schemas.microsoft.com/office/drawing/2014/main" id="{4FD2331B-273E-426B-603F-F48B2ECB86A2}"/>
              </a:ext>
            </a:extLst>
          </p:cNvPr>
          <p:cNvSpPr>
            <a:spLocks noGrp="1"/>
          </p:cNvSpPr>
          <p:nvPr>
            <p:ph type="sldNum" sz="quarter" idx="12"/>
          </p:nvPr>
        </p:nvSpPr>
        <p:spPr/>
        <p:txBody>
          <a:bodyPr/>
          <a:lstStyle/>
          <a:p>
            <a:fld id="{BE15108C-154A-4A5A-9C05-91A49A422BA7}" type="slidenum">
              <a:rPr lang="en-US" smtClean="0"/>
              <a:t>93</a:t>
            </a:fld>
            <a:endParaRPr lang="en-US"/>
          </a:p>
        </p:txBody>
      </p:sp>
      <p:pic>
        <p:nvPicPr>
          <p:cNvPr id="7" name="Imagen 6" descr="Imagen que contiene Logotipo&#10;&#10;Descripción generada automáticamente">
            <a:extLst>
              <a:ext uri="{FF2B5EF4-FFF2-40B4-BE49-F238E27FC236}">
                <a16:creationId xmlns:a16="http://schemas.microsoft.com/office/drawing/2014/main" id="{CDB67ABA-F977-F3E4-169C-4D34967F1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28845449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08AED891-E978-2198-A458-CBD08913B3BB}"/>
              </a:ext>
            </a:extLst>
          </p:cNvPr>
          <p:cNvSpPr>
            <a:spLocks noGrp="1"/>
          </p:cNvSpPr>
          <p:nvPr>
            <p:ph type="title"/>
          </p:nvPr>
        </p:nvSpPr>
        <p:spPr>
          <a:xfrm>
            <a:off x="1198182" y="559813"/>
            <a:ext cx="10246090" cy="1471193"/>
          </a:xfrm>
        </p:spPr>
        <p:txBody>
          <a:bodyPr>
            <a:normAutofit/>
          </a:bodyPr>
          <a:lstStyle/>
          <a:p>
            <a:r>
              <a:rPr lang="es-ES" dirty="0"/>
              <a:t>Algoritmos Cajas Negras</a:t>
            </a:r>
            <a:endParaRPr lang="es-MX" dirty="0"/>
          </a:p>
        </p:txBody>
      </p:sp>
      <p:sp>
        <p:nvSpPr>
          <p:cNvPr id="3" name="Marcador de contenido 2">
            <a:extLst>
              <a:ext uri="{FF2B5EF4-FFF2-40B4-BE49-F238E27FC236}">
                <a16:creationId xmlns:a16="http://schemas.microsoft.com/office/drawing/2014/main" id="{CB54A605-1459-458A-B0DB-DFC8D7DBA7E5}"/>
              </a:ext>
            </a:extLst>
          </p:cNvPr>
          <p:cNvSpPr>
            <a:spLocks noGrp="1"/>
          </p:cNvSpPr>
          <p:nvPr>
            <p:ph idx="1"/>
          </p:nvPr>
        </p:nvSpPr>
        <p:spPr>
          <a:xfrm>
            <a:off x="1185756" y="2384474"/>
            <a:ext cx="4810872" cy="3728613"/>
          </a:xfrm>
        </p:spPr>
        <p:txBody>
          <a:bodyPr>
            <a:normAutofit/>
          </a:bodyPr>
          <a:lstStyle/>
          <a:p>
            <a:r>
              <a:rPr lang="es-ES" sz="1800"/>
              <a:t>IA No Interpretable (Caja Negra): Es como un chef genial pero muy temperamental que te presenta un plato increíble. Cuando le preguntas "¿cómo lo hiciste?", él te responde "es un secreto" o te da una explicación tan complicada que no la entiendes. Sabes que el resultado es bueno, pero no sabes por qué o cómo se llegó a él</a:t>
            </a:r>
            <a:endParaRPr lang="es-MX" sz="1800"/>
          </a:p>
        </p:txBody>
      </p:sp>
      <p:pic>
        <p:nvPicPr>
          <p:cNvPr id="4" name="Marcador de contenido 12" descr="Diagrama&#10;&#10;El contenido generado por IA puede ser incorrecto.">
            <a:extLst>
              <a:ext uri="{FF2B5EF4-FFF2-40B4-BE49-F238E27FC236}">
                <a16:creationId xmlns:a16="http://schemas.microsoft.com/office/drawing/2014/main" id="{D50096C2-6637-C29C-5309-DC39FA840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2" y="2855432"/>
            <a:ext cx="4967270" cy="2707162"/>
          </a:xfrm>
          <a:prstGeom prst="rect">
            <a:avLst/>
          </a:prstGeom>
        </p:spPr>
      </p:pic>
      <p:grpSp>
        <p:nvGrpSpPr>
          <p:cNvPr id="23"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83799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9"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AEAF0B45-B07B-A72A-21D6-5EB7D55C4AEA}"/>
              </a:ext>
            </a:extLst>
          </p:cNvPr>
          <p:cNvSpPr>
            <a:spLocks noGrp="1"/>
          </p:cNvSpPr>
          <p:nvPr>
            <p:ph type="title"/>
          </p:nvPr>
        </p:nvSpPr>
        <p:spPr>
          <a:xfrm>
            <a:off x="1198182" y="559813"/>
            <a:ext cx="3988369" cy="2236864"/>
          </a:xfrm>
        </p:spPr>
        <p:txBody>
          <a:bodyPr>
            <a:normAutofit/>
          </a:bodyPr>
          <a:lstStyle/>
          <a:p>
            <a:r>
              <a:rPr lang="es-ES" sz="4100"/>
              <a:t>Inteligencia Artificial Explicable (XAI)</a:t>
            </a:r>
            <a:endParaRPr lang="es-MX" sz="4100"/>
          </a:p>
        </p:txBody>
      </p:sp>
      <p:sp>
        <p:nvSpPr>
          <p:cNvPr id="3" name="Marcador de contenido 2">
            <a:extLst>
              <a:ext uri="{FF2B5EF4-FFF2-40B4-BE49-F238E27FC236}">
                <a16:creationId xmlns:a16="http://schemas.microsoft.com/office/drawing/2014/main" id="{E0660200-004B-7C0C-5BAE-739DA9D18A78}"/>
              </a:ext>
            </a:extLst>
          </p:cNvPr>
          <p:cNvSpPr>
            <a:spLocks noGrp="1"/>
          </p:cNvSpPr>
          <p:nvPr>
            <p:ph idx="1"/>
          </p:nvPr>
        </p:nvSpPr>
        <p:spPr>
          <a:xfrm>
            <a:off x="1185756" y="2955401"/>
            <a:ext cx="3988112" cy="3157686"/>
          </a:xfrm>
        </p:spPr>
        <p:txBody>
          <a:bodyPr>
            <a:normAutofit/>
          </a:bodyPr>
          <a:lstStyle/>
          <a:p>
            <a:r>
              <a:rPr lang="es-ES" sz="1800"/>
              <a:t>Es como un chef que te entrega la receta completa junto con el plato. Puedes ver cada ingrediente, la cantidad usada y el paso a paso. Entiendes perfectamente cómo y por qué el plato tiene ese sabor.</a:t>
            </a:r>
            <a:endParaRPr lang="es-MX" sz="1800"/>
          </a:p>
        </p:txBody>
      </p:sp>
      <p:pic>
        <p:nvPicPr>
          <p:cNvPr id="5" name="Imagen 4" descr="Diagrama&#10;&#10;El contenido generado por IA puede ser incorrecto.">
            <a:extLst>
              <a:ext uri="{FF2B5EF4-FFF2-40B4-BE49-F238E27FC236}">
                <a16:creationId xmlns:a16="http://schemas.microsoft.com/office/drawing/2014/main" id="{75DAAF01-6792-F3D7-4C76-F41A5DB1E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903" y="1661912"/>
            <a:ext cx="6387190" cy="3528922"/>
          </a:xfrm>
          <a:prstGeom prst="rect">
            <a:avLst/>
          </a:prstGeom>
        </p:spPr>
      </p:pic>
      <p:grpSp>
        <p:nvGrpSpPr>
          <p:cNvPr id="47"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8"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24045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459862C0-828C-4688-9C70-32B1063084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4" name="Freeform: Shape 43">
              <a:extLst>
                <a:ext uri="{FF2B5EF4-FFF2-40B4-BE49-F238E27FC236}">
                  <a16:creationId xmlns:a16="http://schemas.microsoft.com/office/drawing/2014/main" id="{9D913CF1-1352-4A05-9FFE-BAC2B9EF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Freeform: Shape 44">
              <a:extLst>
                <a:ext uri="{FF2B5EF4-FFF2-40B4-BE49-F238E27FC236}">
                  <a16:creationId xmlns:a16="http://schemas.microsoft.com/office/drawing/2014/main" id="{594EFAD0-1F3C-4A6A-AA1D-211ED5654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5D71D53D-E478-4044-985B-57A5A530E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89D7948-C0E9-43BA-9CB4-975A6D943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2E1523D-C3CB-46C6-B1CD-14A95DF0A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7C548BC-A312-4789-93A8-CBCFC2FC5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DD0292AB-E3CA-4B26-BF97-0065659D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596E2A19-992B-423A-BC43-9132FB364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3E177EF8-B06F-37DD-897F-CCA5BA18AB53}"/>
              </a:ext>
            </a:extLst>
          </p:cNvPr>
          <p:cNvSpPr>
            <a:spLocks noGrp="1"/>
          </p:cNvSpPr>
          <p:nvPr>
            <p:ph type="title"/>
          </p:nvPr>
        </p:nvSpPr>
        <p:spPr>
          <a:xfrm>
            <a:off x="1198182" y="559813"/>
            <a:ext cx="5605358" cy="1664573"/>
          </a:xfrm>
        </p:spPr>
        <p:txBody>
          <a:bodyPr>
            <a:normAutofit/>
          </a:bodyPr>
          <a:lstStyle/>
          <a:p>
            <a:r>
              <a:rPr lang="es-ES" dirty="0"/>
              <a:t>Importancia de la XAI</a:t>
            </a:r>
            <a:endParaRPr lang="es-MX" dirty="0"/>
          </a:p>
        </p:txBody>
      </p:sp>
      <p:sp>
        <p:nvSpPr>
          <p:cNvPr id="53" name="Freeform: Shape 52">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Marcador de contenido 2">
            <a:extLst>
              <a:ext uri="{FF2B5EF4-FFF2-40B4-BE49-F238E27FC236}">
                <a16:creationId xmlns:a16="http://schemas.microsoft.com/office/drawing/2014/main" id="{E360B205-22D2-CBA9-D47C-332349247FF1}"/>
              </a:ext>
            </a:extLst>
          </p:cNvPr>
          <p:cNvSpPr>
            <a:spLocks noGrp="1"/>
          </p:cNvSpPr>
          <p:nvPr>
            <p:ph idx="1"/>
          </p:nvPr>
        </p:nvSpPr>
        <p:spPr>
          <a:xfrm>
            <a:off x="1185755" y="2384474"/>
            <a:ext cx="5604997" cy="3728613"/>
          </a:xfrm>
        </p:spPr>
        <p:txBody>
          <a:bodyPr>
            <a:normAutofit/>
          </a:bodyPr>
          <a:lstStyle/>
          <a:p>
            <a:r>
              <a:rPr lang="es-ES" sz="1800" dirty="0"/>
              <a:t>Confianza y Transparencia.</a:t>
            </a:r>
          </a:p>
          <a:p>
            <a:r>
              <a:rPr lang="es-MX" sz="1800" dirty="0"/>
              <a:t>Detección de Sesgos</a:t>
            </a:r>
          </a:p>
        </p:txBody>
      </p:sp>
      <p:pic>
        <p:nvPicPr>
          <p:cNvPr id="7" name="Imagen 6" descr="Texto&#10;&#10;El contenido generado por IA puede ser incorrecto.">
            <a:extLst>
              <a:ext uri="{FF2B5EF4-FFF2-40B4-BE49-F238E27FC236}">
                <a16:creationId xmlns:a16="http://schemas.microsoft.com/office/drawing/2014/main" id="{D217E962-E8D8-A93C-52DB-368D9AFE4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386" y="3969439"/>
            <a:ext cx="4150550" cy="2780869"/>
          </a:xfrm>
          <a:prstGeom prst="rect">
            <a:avLst/>
          </a:prstGeom>
        </p:spPr>
      </p:pic>
      <p:pic>
        <p:nvPicPr>
          <p:cNvPr id="5" name="Imagen 4" descr="Imagen que contiene persona, sostener, mujer, frente&#10;&#10;El contenido generado por IA puede ser incorrecto.">
            <a:extLst>
              <a:ext uri="{FF2B5EF4-FFF2-40B4-BE49-F238E27FC236}">
                <a16:creationId xmlns:a16="http://schemas.microsoft.com/office/drawing/2014/main" id="{FBB47807-6E9D-AA9D-AE01-2AD627D46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605" y="1047194"/>
            <a:ext cx="4817466" cy="2697780"/>
          </a:xfrm>
          <a:prstGeom prst="rect">
            <a:avLst/>
          </a:prstGeom>
        </p:spPr>
      </p:pic>
      <p:grpSp>
        <p:nvGrpSpPr>
          <p:cNvPr id="55" name="Bottom Right">
            <a:extLst>
              <a:ext uri="{FF2B5EF4-FFF2-40B4-BE49-F238E27FC236}">
                <a16:creationId xmlns:a16="http://schemas.microsoft.com/office/drawing/2014/main" id="{AD4BD16E-C737-4940-9554-4F38D19BD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6" name="Graphic 157">
              <a:extLst>
                <a:ext uri="{FF2B5EF4-FFF2-40B4-BE49-F238E27FC236}">
                  <a16:creationId xmlns:a16="http://schemas.microsoft.com/office/drawing/2014/main" id="{ABCD3874-8B15-426E-9474-9E62D5576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B143CC60-7FC7-4C7A-83AE-C0407345C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2A80F6FC-4D96-4FC3-84CF-DCDF434CE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BD39541-DE32-4CD1-8233-10583989C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83223A41-CAE9-48C9-B0F1-4D7336609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116E84E6-CDBF-4571-8BA3-F98186869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51EE14EE-AE62-4058-8E52-70EF8007B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422A00BC-B1AC-4DB5-8CFE-61ABDEB27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D692FB9F-D2E4-4C66-BCD8-3EB98044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283558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ítulo 1">
            <a:extLst>
              <a:ext uri="{FF2B5EF4-FFF2-40B4-BE49-F238E27FC236}">
                <a16:creationId xmlns:a16="http://schemas.microsoft.com/office/drawing/2014/main" id="{D443D1B1-18F7-DB7A-49E8-2B328F3FCEA3}"/>
              </a:ext>
            </a:extLst>
          </p:cNvPr>
          <p:cNvSpPr>
            <a:spLocks noGrp="1"/>
          </p:cNvSpPr>
          <p:nvPr>
            <p:ph type="title"/>
          </p:nvPr>
        </p:nvSpPr>
        <p:spPr>
          <a:xfrm>
            <a:off x="1198181" y="557191"/>
            <a:ext cx="9988166" cy="1667196"/>
          </a:xfrm>
        </p:spPr>
        <p:txBody>
          <a:bodyPr>
            <a:normAutofit/>
          </a:bodyPr>
          <a:lstStyle/>
          <a:p>
            <a:r>
              <a:rPr lang="es-ES" dirty="0"/>
              <a:t>Algoritmos Intrínsicamente Interpretables</a:t>
            </a:r>
            <a:endParaRPr lang="es-MX" dirty="0"/>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Marcador de contenido 2">
            <a:extLst>
              <a:ext uri="{FF2B5EF4-FFF2-40B4-BE49-F238E27FC236}">
                <a16:creationId xmlns:a16="http://schemas.microsoft.com/office/drawing/2014/main" id="{02ED8BD1-87B6-1865-D9BE-7490BE1846CE}"/>
              </a:ext>
            </a:extLst>
          </p:cNvPr>
          <p:cNvGraphicFramePr>
            <a:graphicFrameLocks noGrp="1"/>
          </p:cNvGraphicFramePr>
          <p:nvPr>
            <p:ph idx="1"/>
            <p:extLst>
              <p:ext uri="{D42A27DB-BD31-4B8C-83A1-F6EECF244321}">
                <p14:modId xmlns:p14="http://schemas.microsoft.com/office/powerpoint/2010/main" val="2033873934"/>
              </p:ext>
            </p:extLst>
          </p:nvPr>
        </p:nvGraphicFramePr>
        <p:xfrm>
          <a:off x="838200" y="2416477"/>
          <a:ext cx="10515600" cy="3760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2425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9BC04-658B-4195-7E62-D3021627EA18}"/>
              </a:ext>
            </a:extLst>
          </p:cNvPr>
          <p:cNvSpPr>
            <a:spLocks noGrp="1"/>
          </p:cNvSpPr>
          <p:nvPr>
            <p:ph type="title"/>
          </p:nvPr>
        </p:nvSpPr>
        <p:spPr/>
        <p:txBody>
          <a:bodyPr>
            <a:normAutofit fontScale="90000"/>
          </a:bodyPr>
          <a:lstStyle/>
          <a:p>
            <a:r>
              <a:rPr lang="es-ES" dirty="0"/>
              <a:t>Técnicas Post-Hoc (explican modelos de caja negra)</a:t>
            </a:r>
            <a:endParaRPr lang="es-MX" dirty="0"/>
          </a:p>
        </p:txBody>
      </p:sp>
      <p:sp>
        <p:nvSpPr>
          <p:cNvPr id="3" name="Marcador de contenido 2">
            <a:extLst>
              <a:ext uri="{FF2B5EF4-FFF2-40B4-BE49-F238E27FC236}">
                <a16:creationId xmlns:a16="http://schemas.microsoft.com/office/drawing/2014/main" id="{5E9B6368-F4CD-2FCC-9F80-5F30C506E460}"/>
              </a:ext>
            </a:extLst>
          </p:cNvPr>
          <p:cNvSpPr>
            <a:spLocks noGrp="1"/>
          </p:cNvSpPr>
          <p:nvPr>
            <p:ph idx="1"/>
          </p:nvPr>
        </p:nvSpPr>
        <p:spPr/>
        <p:txBody>
          <a:bodyPr/>
          <a:lstStyle/>
          <a:p>
            <a:r>
              <a:rPr lang="es-ES" dirty="0"/>
              <a:t>SHAP (Shapley </a:t>
            </a:r>
            <a:r>
              <a:rPr lang="es-ES" dirty="0" err="1"/>
              <a:t>Additive</a:t>
            </a:r>
            <a:r>
              <a:rPr lang="es-ES" dirty="0"/>
              <a:t> </a:t>
            </a:r>
            <a:r>
              <a:rPr lang="es-ES" dirty="0" err="1"/>
              <a:t>exPlanations</a:t>
            </a:r>
            <a:r>
              <a:rPr lang="es-ES" dirty="0"/>
              <a:t>)</a:t>
            </a:r>
          </a:p>
          <a:p>
            <a:r>
              <a:rPr lang="es-ES" dirty="0"/>
              <a:t>LIME (Local Interpretable </a:t>
            </a:r>
            <a:r>
              <a:rPr lang="es-ES" dirty="0" err="1"/>
              <a:t>Model-agnostic</a:t>
            </a:r>
            <a:r>
              <a:rPr lang="es-ES" dirty="0"/>
              <a:t> </a:t>
            </a:r>
            <a:r>
              <a:rPr lang="es-ES" dirty="0" err="1"/>
              <a:t>Explanations</a:t>
            </a:r>
            <a:r>
              <a:rPr lang="es-ES" dirty="0"/>
              <a:t>)</a:t>
            </a:r>
          </a:p>
        </p:txBody>
      </p:sp>
    </p:spTree>
    <p:extLst>
      <p:ext uri="{BB962C8B-B14F-4D97-AF65-F5344CB8AC3E}">
        <p14:creationId xmlns:p14="http://schemas.microsoft.com/office/powerpoint/2010/main" val="3628219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 name="Rectangle 15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5" name="Rectangle 15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7"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8" name="Freeform: Shape 157">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9" name="Freeform: Shape 158">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0" name="Freeform: Shape 159">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1" name="Freeform: Shape 160">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62" name="Freeform: Shape 161">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65" name="Freeform: Shape 164">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A16A962C-5BC9-C52A-D070-9511D3738FE0}"/>
              </a:ext>
            </a:extLst>
          </p:cNvPr>
          <p:cNvSpPr>
            <a:spLocks noGrp="1"/>
          </p:cNvSpPr>
          <p:nvPr>
            <p:ph type="title"/>
          </p:nvPr>
        </p:nvSpPr>
        <p:spPr>
          <a:xfrm>
            <a:off x="1198182" y="559813"/>
            <a:ext cx="4987809" cy="1664573"/>
          </a:xfrm>
        </p:spPr>
        <p:txBody>
          <a:bodyPr>
            <a:normAutofit/>
          </a:bodyPr>
          <a:lstStyle/>
          <a:p>
            <a:pPr>
              <a:lnSpc>
                <a:spcPct val="90000"/>
              </a:lnSpc>
            </a:pPr>
            <a:r>
              <a:rPr lang="es-ES" sz="3700"/>
              <a:t>Imagina un modelo que predice el riesgo de diabetes</a:t>
            </a:r>
            <a:endParaRPr lang="es-MX" sz="3700"/>
          </a:p>
        </p:txBody>
      </p:sp>
      <p:sp>
        <p:nvSpPr>
          <p:cNvPr id="97" name="Marcador de contenido 2">
            <a:extLst>
              <a:ext uri="{FF2B5EF4-FFF2-40B4-BE49-F238E27FC236}">
                <a16:creationId xmlns:a16="http://schemas.microsoft.com/office/drawing/2014/main" id="{09A3E6AB-C773-213F-3C04-8E8414A86637}"/>
              </a:ext>
            </a:extLst>
          </p:cNvPr>
          <p:cNvSpPr>
            <a:spLocks noGrp="1"/>
          </p:cNvSpPr>
          <p:nvPr>
            <p:ph idx="1"/>
          </p:nvPr>
        </p:nvSpPr>
        <p:spPr>
          <a:xfrm>
            <a:off x="1185756" y="2384474"/>
            <a:ext cx="4987488" cy="3728613"/>
          </a:xfrm>
        </p:spPr>
        <p:txBody>
          <a:bodyPr>
            <a:normAutofit/>
          </a:bodyPr>
          <a:lstStyle/>
          <a:p>
            <a:pPr>
              <a:lnSpc>
                <a:spcPct val="100000"/>
              </a:lnSpc>
            </a:pPr>
            <a:r>
              <a:rPr lang="es-ES" sz="1400"/>
              <a:t>Caja negra</a:t>
            </a:r>
          </a:p>
          <a:p>
            <a:pPr lvl="1">
              <a:lnSpc>
                <a:spcPct val="100000"/>
              </a:lnSpc>
            </a:pPr>
            <a:r>
              <a:rPr lang="es-ES" sz="1400"/>
              <a:t>Modelo: Paciente A: Riesgo 92%</a:t>
            </a:r>
          </a:p>
          <a:p>
            <a:pPr lvl="1">
              <a:lnSpc>
                <a:spcPct val="100000"/>
              </a:lnSpc>
            </a:pPr>
            <a:r>
              <a:rPr lang="es-ES" sz="1400"/>
              <a:t>El médico no sabe por qué y no sabe cómo actuar</a:t>
            </a:r>
          </a:p>
          <a:p>
            <a:pPr>
              <a:lnSpc>
                <a:spcPct val="100000"/>
              </a:lnSpc>
            </a:pPr>
            <a:r>
              <a:rPr lang="es-ES" sz="1400"/>
              <a:t>Caja blanca</a:t>
            </a:r>
          </a:p>
          <a:p>
            <a:pPr lvl="1">
              <a:lnSpc>
                <a:spcPct val="100000"/>
              </a:lnSpc>
            </a:pPr>
            <a:r>
              <a:rPr lang="es-ES" sz="1400"/>
              <a:t>Modelo: Paciente A: Riesgo 92%</a:t>
            </a:r>
          </a:p>
          <a:p>
            <a:pPr lvl="1">
              <a:lnSpc>
                <a:spcPct val="100000"/>
              </a:lnSpc>
            </a:pPr>
            <a:r>
              <a:rPr lang="es-ES" sz="1400"/>
              <a:t>Las principales razones son:</a:t>
            </a:r>
          </a:p>
          <a:p>
            <a:pPr lvl="2">
              <a:lnSpc>
                <a:spcPct val="100000"/>
              </a:lnSpc>
            </a:pPr>
            <a:r>
              <a:rPr lang="es-ES" sz="1400"/>
              <a:t>Nivel de glucosa en ayunas: 140 mg/dL (alto)</a:t>
            </a:r>
          </a:p>
          <a:p>
            <a:pPr lvl="2">
              <a:lnSpc>
                <a:spcPct val="100000"/>
              </a:lnSpc>
            </a:pPr>
            <a:r>
              <a:rPr lang="es-ES" sz="1400"/>
              <a:t>Índice de masa corporal (IMC): 23 (normal)</a:t>
            </a:r>
          </a:p>
          <a:p>
            <a:pPr lvl="2">
              <a:lnSpc>
                <a:spcPct val="100000"/>
              </a:lnSpc>
            </a:pPr>
            <a:r>
              <a:rPr lang="es-ES" sz="1400"/>
              <a:t>Edad: 55 años</a:t>
            </a:r>
          </a:p>
          <a:p>
            <a:pPr lvl="1">
              <a:lnSpc>
                <a:spcPct val="100000"/>
              </a:lnSpc>
            </a:pPr>
            <a:r>
              <a:rPr lang="es-MX" sz="1400"/>
              <a:t>El médico entiende la decisión, puede validarla con su conocimiento experto y explicársela al paciente de manera clara para elaborar un plan de tratamiento</a:t>
            </a:r>
          </a:p>
        </p:txBody>
      </p:sp>
      <p:pic>
        <p:nvPicPr>
          <p:cNvPr id="61" name="Imagen 60" descr="Imagen que contiene persona, interior, sostener, hombre&#10;&#10;El contenido generado por IA puede ser incorrecto.">
            <a:extLst>
              <a:ext uri="{FF2B5EF4-FFF2-40B4-BE49-F238E27FC236}">
                <a16:creationId xmlns:a16="http://schemas.microsoft.com/office/drawing/2014/main" id="{085BFFB5-9B4F-D9F9-220D-2FEA65651197}"/>
              </a:ext>
            </a:extLst>
          </p:cNvPr>
          <p:cNvPicPr>
            <a:picLocks noChangeAspect="1"/>
          </p:cNvPicPr>
          <p:nvPr/>
        </p:nvPicPr>
        <p:blipFill>
          <a:blip r:embed="rId2">
            <a:extLst>
              <a:ext uri="{28A0092B-C50C-407E-A947-70E740481C1C}">
                <a14:useLocalDpi xmlns:a14="http://schemas.microsoft.com/office/drawing/2010/main" val="0"/>
              </a:ext>
            </a:extLst>
          </a:blip>
          <a:srcRect l="21500" r="-1" b="-1"/>
          <a:stretch>
            <a:fill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67"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68" name="Freeform: Shape 167">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9"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1" name="Freeform: Shape 170">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2" name="Freeform: Shape 171">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3" name="Freeform: Shape 172">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4" name="Freeform: Shape 173">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5" name="Freeform: Shape 174">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6" name="Freeform: Shape 175">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7" name="Freeform: Shape 176">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70" name="Freeform: Shape 169">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81516729"/>
      </p:ext>
    </p:extLst>
  </p:cSld>
  <p:clrMapOvr>
    <a:masterClrMapping/>
  </p:clrMapOvr>
</p:sld>
</file>

<file path=ppt/theme/theme1.xml><?xml version="1.0" encoding="utf-8"?>
<a:theme xmlns:a="http://schemas.openxmlformats.org/drawingml/2006/main" name="ExploreVTI">
  <a:themeElements>
    <a:clrScheme name="AnalogousFromLightSeedRightStep">
      <a:dk1>
        <a:srgbClr val="000000"/>
      </a:dk1>
      <a:lt1>
        <a:srgbClr val="FFFFFF"/>
      </a:lt1>
      <a:dk2>
        <a:srgbClr val="2C3A21"/>
      </a:dk2>
      <a:lt2>
        <a:srgbClr val="E2E6E8"/>
      </a:lt2>
      <a:accent1>
        <a:srgbClr val="C79783"/>
      </a:accent1>
      <a:accent2>
        <a:srgbClr val="B3A06E"/>
      </a:accent2>
      <a:accent3>
        <a:srgbClr val="9EA573"/>
      </a:accent3>
      <a:accent4>
        <a:srgbClr val="88AD6A"/>
      </a:accent4>
      <a:accent5>
        <a:srgbClr val="79B077"/>
      </a:accent5>
      <a:accent6>
        <a:srgbClr val="6BAF85"/>
      </a:accent6>
      <a:hlink>
        <a:srgbClr val="5E899C"/>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5713</TotalTime>
  <Words>5834</Words>
  <Application>Microsoft Office PowerPoint</Application>
  <PresentationFormat>Panorámica</PresentationFormat>
  <Paragraphs>789</Paragraphs>
  <Slides>148</Slides>
  <Notes>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148</vt:i4>
      </vt:variant>
    </vt:vector>
  </HeadingPairs>
  <TitlesOfParts>
    <vt:vector size="158" baseType="lpstr">
      <vt:lpstr>AvenirNext LT Pro Medium</vt:lpstr>
      <vt:lpstr>Aptos</vt:lpstr>
      <vt:lpstr>Arial</vt:lpstr>
      <vt:lpstr>Avenir Next LT Pro</vt:lpstr>
      <vt:lpstr>Calibri</vt:lpstr>
      <vt:lpstr>Cambria Math</vt:lpstr>
      <vt:lpstr>Posterama</vt:lpstr>
      <vt:lpstr>Segoe UI Semilight</vt:lpstr>
      <vt:lpstr>Times New Roman</vt:lpstr>
      <vt:lpstr>ExploreVTI</vt:lpstr>
      <vt:lpstr>Habilitadores Tecnológicos</vt:lpstr>
      <vt:lpstr>Políticas del Curso</vt:lpstr>
      <vt:lpstr>Objetivo</vt:lpstr>
      <vt:lpstr>Lineamientos</vt:lpstr>
      <vt:lpstr>Asesorías</vt:lpstr>
      <vt:lpstr>Plan de Evaluación</vt:lpstr>
      <vt:lpstr>Asistencia</vt:lpstr>
      <vt:lpstr>Entregas</vt:lpstr>
      <vt:lpstr>Disciplina y Respeto</vt:lpstr>
      <vt:lpstr>Disciplina y Respeto</vt:lpstr>
      <vt:lpstr>Casos de Faltas que Atenten Contra la Integridad Académica</vt:lpstr>
      <vt:lpstr>Casos de Faltas que Atenten contra la Integridad Académica</vt:lpstr>
      <vt:lpstr>Presentación de PowerPoint</vt:lpstr>
      <vt:lpstr>Principios Éticos que Deben Guiar el Uso de la IA</vt:lpstr>
      <vt:lpstr>Lineamientos para el Uso de la IA</vt:lpstr>
      <vt:lpstr>Lineamientos para el Uso de la IA</vt:lpstr>
      <vt:lpstr>Posibles Usos de la IA en tus Clases</vt:lpstr>
      <vt:lpstr>Acciones no Éticas en el uso de la IA</vt:lpstr>
      <vt:lpstr>Presentación de PowerPoint</vt:lpstr>
      <vt:lpstr>Temario</vt:lpstr>
      <vt:lpstr>Sesión 01</vt:lpstr>
      <vt:lpstr>Protocolos de Comunicación</vt:lpstr>
      <vt:lpstr>Comunicaciones en la I4.0</vt:lpstr>
      <vt:lpstr>Comunicaciones en la I4.0</vt:lpstr>
      <vt:lpstr>Comunicaciones en la I4.0</vt:lpstr>
      <vt:lpstr>Edge Computing</vt:lpstr>
      <vt:lpstr>Edge Computing</vt:lpstr>
      <vt:lpstr>Protocolos de Comunicación</vt:lpstr>
      <vt:lpstr>Modelo de Capas</vt:lpstr>
      <vt:lpstr>Modelo de Capas</vt:lpstr>
      <vt:lpstr>Protocolos de Capa de Aplicación</vt:lpstr>
      <vt:lpstr>Pros y Cons</vt:lpstr>
      <vt:lpstr>MQTT</vt:lpstr>
      <vt:lpstr>¿Dónde se Utiliza el Protocolo MQTT?</vt:lpstr>
      <vt:lpstr>Actividad 1</vt:lpstr>
      <vt:lpstr>Actividad 2</vt:lpstr>
      <vt:lpstr>WildCards: +</vt:lpstr>
      <vt:lpstr>WildCards: #</vt:lpstr>
      <vt:lpstr>Actividad 3</vt:lpstr>
      <vt:lpstr>Actividad 4</vt:lpstr>
      <vt:lpstr>Actividad 5</vt:lpstr>
      <vt:lpstr>Sesión 02</vt:lpstr>
      <vt:lpstr>¿Qué es el IoT?</vt:lpstr>
      <vt:lpstr>Dispositivos IoT</vt:lpstr>
      <vt:lpstr>Beneficios de los dispositivos IoT</vt:lpstr>
      <vt:lpstr>Ejemplos de Aplicaciones IoT</vt:lpstr>
      <vt:lpstr>¿Cómo Funciona un Sistema IoT?</vt:lpstr>
      <vt:lpstr>Sistema IoT</vt:lpstr>
      <vt:lpstr>Retos de los Sistemas IoT</vt:lpstr>
      <vt:lpstr>Elementos Integrados en un Sistema IoT</vt:lpstr>
      <vt:lpstr>Estándares IoT</vt:lpstr>
      <vt:lpstr>Protocolos de Comunicación</vt:lpstr>
      <vt:lpstr>IoT Gateway</vt:lpstr>
      <vt:lpstr>Gateway IoT</vt:lpstr>
      <vt:lpstr>Sesión 03</vt:lpstr>
      <vt:lpstr>Actividad 5</vt:lpstr>
      <vt:lpstr>Tarea</vt:lpstr>
      <vt:lpstr>Comunicación y Conectividad 5G</vt:lpstr>
      <vt:lpstr>Comunicación Móvil</vt:lpstr>
      <vt:lpstr>Comunicación Móvil</vt:lpstr>
      <vt:lpstr>¿Qué es 5G?</vt:lpstr>
      <vt:lpstr>Características del 5G</vt:lpstr>
      <vt:lpstr>Comparaciones</vt:lpstr>
      <vt:lpstr>Frecuencias y Ancho de Banda en 5G</vt:lpstr>
      <vt:lpstr>Método de Comunicación en 5G</vt:lpstr>
      <vt:lpstr>Configuración de la 5G</vt:lpstr>
      <vt:lpstr>gNodeB</vt:lpstr>
      <vt:lpstr>5GC</vt:lpstr>
      <vt:lpstr>Cloud Computing</vt:lpstr>
      <vt:lpstr>¿Cómo funciona el Cloud Computing?</vt:lpstr>
      <vt:lpstr>Tipos de modelos de despliegue de Cloud Computing</vt:lpstr>
      <vt:lpstr>Tipos de Servicios de Cloud Computing</vt:lpstr>
      <vt:lpstr>Ventajas del Cloud Computing</vt:lpstr>
      <vt:lpstr>Casos Prácticos</vt:lpstr>
      <vt:lpstr>Empresas Proveedoras de Cloud Computing</vt:lpstr>
      <vt:lpstr>Actividad 6</vt:lpstr>
      <vt:lpstr>Actividad 7</vt:lpstr>
      <vt:lpstr>Sesión 04</vt:lpstr>
      <vt:lpstr>Actividad 8</vt:lpstr>
      <vt:lpstr>Actividad 9</vt:lpstr>
      <vt:lpstr>Sesión 05</vt:lpstr>
      <vt:lpstr>Manufactura Aditiva</vt:lpstr>
      <vt:lpstr>Robots Colaborativos</vt:lpstr>
      <vt:lpstr>Características Fundamentales</vt:lpstr>
      <vt:lpstr>Aplicaciones</vt:lpstr>
      <vt:lpstr>Cobot UFactory</vt:lpstr>
      <vt:lpstr>Actividad 10</vt:lpstr>
      <vt:lpstr>Actividad 11</vt:lpstr>
      <vt:lpstr>Examen 05 de septiembre</vt:lpstr>
      <vt:lpstr>Sesión 06</vt:lpstr>
      <vt:lpstr>Inteligencia Artificial</vt:lpstr>
      <vt:lpstr>Tipos de inteligencia artificial</vt:lpstr>
      <vt:lpstr>Algoritmos de Machine Learning</vt:lpstr>
      <vt:lpstr>Algoritmos Cajas Negras</vt:lpstr>
      <vt:lpstr>Inteligencia Artificial Explicable (XAI)</vt:lpstr>
      <vt:lpstr>Importancia de la XAI</vt:lpstr>
      <vt:lpstr>Algoritmos Intrínsicamente Interpretables</vt:lpstr>
      <vt:lpstr>Técnicas Post-Hoc (explican modelos de caja negra)</vt:lpstr>
      <vt:lpstr>Imagina un modelo que predice el riesgo de diabetes</vt:lpstr>
      <vt:lpstr>Ética y Desafíos</vt:lpstr>
      <vt:lpstr>Importancia del ML en la industria</vt:lpstr>
      <vt:lpstr>Aplicaciones del Machine Learning en la Industria</vt:lpstr>
      <vt:lpstr>Tipos de aprendizaje</vt:lpstr>
      <vt:lpstr>Aprendizaje supervisado</vt:lpstr>
      <vt:lpstr>Aprendizaje sin supervisar</vt:lpstr>
      <vt:lpstr>Actividad</vt:lpstr>
      <vt:lpstr>Actividad</vt:lpstr>
      <vt:lpstr>Actividad</vt:lpstr>
      <vt:lpstr>Actividad</vt:lpstr>
      <vt:lpstr>Actividad</vt:lpstr>
      <vt:lpstr>Regresión Lineal</vt:lpstr>
      <vt:lpstr>Introducción</vt:lpstr>
      <vt:lpstr>Regresión lineal simple</vt:lpstr>
      <vt:lpstr>Regresión lineal simple</vt:lpstr>
      <vt:lpstr>Regresión lineal múltiple</vt:lpstr>
      <vt:lpstr>Algoritmo</vt:lpstr>
      <vt:lpstr>Conjunto de datos</vt:lpstr>
      <vt:lpstr>Conjunto de datos</vt:lpstr>
      <vt:lpstr>Paso 1. Inicialización</vt:lpstr>
      <vt:lpstr>Paso 2. Cálculo de predicciones y error</vt:lpstr>
      <vt:lpstr>Paso 2. Cálculo de predicciones y error</vt:lpstr>
      <vt:lpstr>Paso 2. Cálculo de predicciones y error</vt:lpstr>
      <vt:lpstr>Paso 3. Actualización de parámetros</vt:lpstr>
      <vt:lpstr>Paso 4. Repetir hasta convergencia</vt:lpstr>
      <vt:lpstr>Implementación de la Regresión Lineal utilizando ScikitLearn</vt:lpstr>
      <vt:lpstr>Sesión 07</vt:lpstr>
      <vt:lpstr>Regresión Logística</vt:lpstr>
      <vt:lpstr>Limitantes de la regresión</vt:lpstr>
      <vt:lpstr>INTRODUCCIÓN</vt:lpstr>
      <vt:lpstr>Temas</vt:lpstr>
      <vt:lpstr>Modelo y clasificación binaria</vt:lpstr>
      <vt:lpstr>Modelo y clasificación binaria</vt:lpstr>
      <vt:lpstr>Función de costo y gradiente descendente</vt:lpstr>
      <vt:lpstr>Cálculo de la regresión logística</vt:lpstr>
      <vt:lpstr>Cálculo de la regresión logística</vt:lpstr>
      <vt:lpstr>Clasificación multiclase</vt:lpstr>
      <vt:lpstr>Clasificación multiclase</vt:lpstr>
      <vt:lpstr>Comportamientos del modelo</vt:lpstr>
      <vt:lpstr>Sub ajuste</vt:lpstr>
      <vt:lpstr>Sobre ajuste</vt:lpstr>
      <vt:lpstr>Ajuste</vt:lpstr>
      <vt:lpstr>Regularización</vt:lpstr>
      <vt:lpstr>Actividad</vt:lpstr>
      <vt:lpstr>Actividad</vt:lpstr>
      <vt:lpstr>Implementación</vt:lpstr>
      <vt:lpstr>Sesión 08</vt:lpstr>
      <vt:lpstr>Sesión 09</vt:lpstr>
      <vt:lpstr>Actividad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Habilitadores Tecnológicos</dc:title>
  <dc:creator>Atoany Nazareth Fierro Radilla</dc:creator>
  <cp:lastModifiedBy>Atoany Nazareth Fierro Radilla</cp:lastModifiedBy>
  <cp:revision>1</cp:revision>
  <dcterms:created xsi:type="dcterms:W3CDTF">2024-08-06T23:49:23Z</dcterms:created>
  <dcterms:modified xsi:type="dcterms:W3CDTF">2025-09-09T17:30:19Z</dcterms:modified>
</cp:coreProperties>
</file>